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9"/>
  </p:notesMasterIdLst>
  <p:handoutMasterIdLst>
    <p:handoutMasterId r:id="rId20"/>
  </p:handoutMasterIdLst>
  <p:sldIdLst>
    <p:sldId id="267" r:id="rId5"/>
    <p:sldId id="261" r:id="rId6"/>
    <p:sldId id="269" r:id="rId7"/>
    <p:sldId id="271" r:id="rId8"/>
    <p:sldId id="273" r:id="rId9"/>
    <p:sldId id="272" r:id="rId10"/>
    <p:sldId id="257" r:id="rId11"/>
    <p:sldId id="270" r:id="rId12"/>
    <p:sldId id="274" r:id="rId13"/>
    <p:sldId id="275" r:id="rId14"/>
    <p:sldId id="295" r:id="rId15"/>
    <p:sldId id="276" r:id="rId16"/>
    <p:sldId id="289" r:id="rId17"/>
    <p:sldId id="277" r:id="rId18"/>
  </p:sldIdLst>
  <p:sldSz cx="12192000" cy="6858000"/>
  <p:notesSz cx="68580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7E4C"/>
    <a:srgbClr val="1F497D"/>
    <a:srgbClr val="EFEDE3"/>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5082AA-7D71-4406-9B48-7E597D5AD93C}" v="4" dt="2022-08-24T14:54:33.702"/>
  </p1510:revLst>
</p1510:revInfo>
</file>

<file path=ppt/tableStyles.xml><?xml version="1.0" encoding="utf-8"?>
<a:tblStyleLst xmlns:a="http://schemas.openxmlformats.org/drawingml/2006/main" def="{306799F8-075E-4A3A-A7F6-7FBC6576F1A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322" autoAdjust="0"/>
  </p:normalViewPr>
  <p:slideViewPr>
    <p:cSldViewPr snapToGrid="0">
      <p:cViewPr varScale="1">
        <p:scale>
          <a:sx n="112" d="100"/>
          <a:sy n="112" d="100"/>
        </p:scale>
        <p:origin x="552"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3" d="100"/>
          <a:sy n="63" d="100"/>
        </p:scale>
        <p:origin x="228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47F476-161E-4A04-A0FB-965A0EEB4383}"/>
              </a:ext>
            </a:extLst>
          </p:cNvPr>
          <p:cNvSpPr>
            <a:spLocks noGrp="1"/>
          </p:cNvSpPr>
          <p:nvPr>
            <p:ph type="hdr" sz="quarter"/>
          </p:nvPr>
        </p:nvSpPr>
        <p:spPr>
          <a:xfrm>
            <a:off x="1" y="0"/>
            <a:ext cx="2971800" cy="463407"/>
          </a:xfrm>
          <a:prstGeom prst="rect">
            <a:avLst/>
          </a:prstGeom>
        </p:spPr>
        <p:txBody>
          <a:bodyPr vert="horz" lIns="92446" tIns="46223" rIns="92446" bIns="46223" rtlCol="0"/>
          <a:lstStyle>
            <a:lvl1pPr algn="l">
              <a:defRPr sz="1200"/>
            </a:lvl1pPr>
          </a:lstStyle>
          <a:p>
            <a:endParaRPr lang="en-US" dirty="0"/>
          </a:p>
        </p:txBody>
      </p:sp>
      <p:sp>
        <p:nvSpPr>
          <p:cNvPr id="3" name="Date Placeholder 2">
            <a:extLst>
              <a:ext uri="{FF2B5EF4-FFF2-40B4-BE49-F238E27FC236}">
                <a16:creationId xmlns:a16="http://schemas.microsoft.com/office/drawing/2014/main" id="{832E49AB-875B-42C8-941C-0DE0DBD2D3F3}"/>
              </a:ext>
            </a:extLst>
          </p:cNvPr>
          <p:cNvSpPr>
            <a:spLocks noGrp="1"/>
          </p:cNvSpPr>
          <p:nvPr>
            <p:ph type="dt" sz="quarter" idx="1"/>
          </p:nvPr>
        </p:nvSpPr>
        <p:spPr>
          <a:xfrm>
            <a:off x="3884614" y="0"/>
            <a:ext cx="2971800" cy="463407"/>
          </a:xfrm>
          <a:prstGeom prst="rect">
            <a:avLst/>
          </a:prstGeom>
        </p:spPr>
        <p:txBody>
          <a:bodyPr vert="horz" lIns="92446" tIns="46223" rIns="92446" bIns="46223" rtlCol="0"/>
          <a:lstStyle>
            <a:lvl1pPr algn="r">
              <a:defRPr sz="1200"/>
            </a:lvl1pPr>
          </a:lstStyle>
          <a:p>
            <a:fld id="{4F66B955-9ABA-47D4-BA0F-43D209E6DE06}" type="datetimeFigureOut">
              <a:rPr lang="en-US" smtClean="0"/>
              <a:t>11/29/2022</a:t>
            </a:fld>
            <a:endParaRPr lang="en-US" dirty="0"/>
          </a:p>
        </p:txBody>
      </p:sp>
      <p:sp>
        <p:nvSpPr>
          <p:cNvPr id="4" name="Footer Placeholder 3">
            <a:extLst>
              <a:ext uri="{FF2B5EF4-FFF2-40B4-BE49-F238E27FC236}">
                <a16:creationId xmlns:a16="http://schemas.microsoft.com/office/drawing/2014/main" id="{23EFBA4A-EC84-4A1C-951D-F76333FEEC65}"/>
              </a:ext>
            </a:extLst>
          </p:cNvPr>
          <p:cNvSpPr>
            <a:spLocks noGrp="1"/>
          </p:cNvSpPr>
          <p:nvPr>
            <p:ph type="ftr" sz="quarter" idx="2"/>
          </p:nvPr>
        </p:nvSpPr>
        <p:spPr>
          <a:xfrm>
            <a:off x="1" y="8772670"/>
            <a:ext cx="2971800" cy="463406"/>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085306-E124-4DA3-9455-10E28A78FE3A}"/>
              </a:ext>
            </a:extLst>
          </p:cNvPr>
          <p:cNvSpPr>
            <a:spLocks noGrp="1"/>
          </p:cNvSpPr>
          <p:nvPr>
            <p:ph type="sldNum" sz="quarter" idx="3"/>
          </p:nvPr>
        </p:nvSpPr>
        <p:spPr>
          <a:xfrm>
            <a:off x="3884614" y="8772670"/>
            <a:ext cx="2971800" cy="463406"/>
          </a:xfrm>
          <a:prstGeom prst="rect">
            <a:avLst/>
          </a:prstGeom>
        </p:spPr>
        <p:txBody>
          <a:bodyPr vert="horz" lIns="92446" tIns="46223" rIns="92446" bIns="46223" rtlCol="0" anchor="b"/>
          <a:lstStyle>
            <a:lvl1pPr algn="r">
              <a:defRPr sz="1200"/>
            </a:lvl1pPr>
          </a:lstStyle>
          <a:p>
            <a:fld id="{A5FAA0D8-202C-4D3D-887A-429ECB6FFB65}" type="slidenum">
              <a:rPr lang="en-US" smtClean="0"/>
              <a:t>‹#›</a:t>
            </a:fld>
            <a:endParaRPr lang="en-US" dirty="0"/>
          </a:p>
        </p:txBody>
      </p:sp>
    </p:spTree>
    <p:extLst>
      <p:ext uri="{BB962C8B-B14F-4D97-AF65-F5344CB8AC3E}">
        <p14:creationId xmlns:p14="http://schemas.microsoft.com/office/powerpoint/2010/main" val="2233406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3550"/>
          </a:xfrm>
          <a:prstGeom prst="rect">
            <a:avLst/>
          </a:prstGeom>
        </p:spPr>
        <p:txBody>
          <a:bodyPr vert="horz" lIns="91440" tIns="45720" rIns="91440" bIns="45720" rtlCol="0"/>
          <a:lstStyle>
            <a:lvl1pPr algn="r">
              <a:defRPr sz="1200"/>
            </a:lvl1pPr>
          </a:lstStyle>
          <a:p>
            <a:fld id="{72CC5D23-C1B2-45FC-884F-FDD762ECEF49}" type="datetimeFigureOut">
              <a:rPr lang="en-US" smtClean="0"/>
              <a:t>11/29/2022</a:t>
            </a:fld>
            <a:endParaRPr lang="en-US"/>
          </a:p>
        </p:txBody>
      </p:sp>
      <p:sp>
        <p:nvSpPr>
          <p:cNvPr id="4" name="Slide Image Placeholder 3"/>
          <p:cNvSpPr>
            <a:spLocks noGrp="1" noRot="1" noChangeAspect="1"/>
          </p:cNvSpPr>
          <p:nvPr>
            <p:ph type="sldImg" idx="2"/>
          </p:nvPr>
        </p:nvSpPr>
        <p:spPr>
          <a:xfrm>
            <a:off x="658813" y="1154113"/>
            <a:ext cx="55403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45000"/>
            <a:ext cx="5486400"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71800"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72525"/>
            <a:ext cx="2971800" cy="463550"/>
          </a:xfrm>
          <a:prstGeom prst="rect">
            <a:avLst/>
          </a:prstGeom>
        </p:spPr>
        <p:txBody>
          <a:bodyPr vert="horz" lIns="91440" tIns="45720" rIns="91440" bIns="45720" rtlCol="0" anchor="b"/>
          <a:lstStyle>
            <a:lvl1pPr algn="r">
              <a:defRPr sz="1200"/>
            </a:lvl1pPr>
          </a:lstStyle>
          <a:p>
            <a:fld id="{F8012CD1-CFFA-43B3-BD94-632A2FC525AD}" type="slidenum">
              <a:rPr lang="en-US" smtClean="0"/>
              <a:t>‹#›</a:t>
            </a:fld>
            <a:endParaRPr lang="en-US"/>
          </a:p>
        </p:txBody>
      </p:sp>
    </p:spTree>
    <p:extLst>
      <p:ext uri="{BB962C8B-B14F-4D97-AF65-F5344CB8AC3E}">
        <p14:creationId xmlns:p14="http://schemas.microsoft.com/office/powerpoint/2010/main" val="2401813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012CD1-CFFA-43B3-BD94-632A2FC525AD}" type="slidenum">
              <a:rPr lang="en-US" smtClean="0"/>
              <a:t>1</a:t>
            </a:fld>
            <a:endParaRPr lang="en-US"/>
          </a:p>
        </p:txBody>
      </p:sp>
    </p:spTree>
    <p:extLst>
      <p:ext uri="{BB962C8B-B14F-4D97-AF65-F5344CB8AC3E}">
        <p14:creationId xmlns:p14="http://schemas.microsoft.com/office/powerpoint/2010/main" val="3699411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012CD1-CFFA-43B3-BD94-632A2FC525AD}" type="slidenum">
              <a:rPr lang="en-US" smtClean="0"/>
              <a:t>2</a:t>
            </a:fld>
            <a:endParaRPr lang="en-US"/>
          </a:p>
        </p:txBody>
      </p:sp>
    </p:spTree>
    <p:extLst>
      <p:ext uri="{BB962C8B-B14F-4D97-AF65-F5344CB8AC3E}">
        <p14:creationId xmlns:p14="http://schemas.microsoft.com/office/powerpoint/2010/main" val="3425702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012CD1-CFFA-43B3-BD94-632A2FC525AD}" type="slidenum">
              <a:rPr lang="en-US" smtClean="0"/>
              <a:t>3</a:t>
            </a:fld>
            <a:endParaRPr lang="en-US"/>
          </a:p>
        </p:txBody>
      </p:sp>
    </p:spTree>
    <p:extLst>
      <p:ext uri="{BB962C8B-B14F-4D97-AF65-F5344CB8AC3E}">
        <p14:creationId xmlns:p14="http://schemas.microsoft.com/office/powerpoint/2010/main" val="1516259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5128" y="1397977"/>
            <a:ext cx="8361229" cy="3007447"/>
          </a:xfrm>
        </p:spPr>
        <p:txBody>
          <a:bodyPr anchor="ctr" anchorCtr="0">
            <a:noAutofit/>
          </a:bodyPr>
          <a:lstStyle>
            <a:lvl1pPr algn="ctr">
              <a:defRPr sz="6600" cap="none" baseline="0">
                <a:solidFill>
                  <a:schemeClr val="tx2"/>
                </a:solidFill>
              </a:defRPr>
            </a:lvl1pPr>
          </a:lstStyle>
          <a:p>
            <a:r>
              <a:rPr lang="en-US" noProof="0"/>
              <a:t>Click To Edit Master Title Style</a:t>
            </a:r>
          </a:p>
        </p:txBody>
      </p:sp>
      <p:sp>
        <p:nvSpPr>
          <p:cNvPr id="3" name="Subtitle 2"/>
          <p:cNvSpPr>
            <a:spLocks noGrp="1"/>
          </p:cNvSpPr>
          <p:nvPr>
            <p:ph type="subTitle" idx="1"/>
          </p:nvPr>
        </p:nvSpPr>
        <p:spPr>
          <a:xfrm>
            <a:off x="2679906" y="4475023"/>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B77EF04-6424-4B70-94D1-FC932CBBDD9B}" type="datetimeFigureOut">
              <a:rPr lang="en-US" noProof="0" smtClean="0"/>
              <a:t>11/29/2022</a:t>
            </a:fld>
            <a:endParaRPr lang="en-US" noProof="0"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38049E5-7B53-4E85-8972-7D6C4BCE5BB9}" type="slidenum">
              <a:rPr lang="en-US" noProof="0" smtClean="0"/>
              <a:t>‹#›</a:t>
            </a:fld>
            <a:endParaRPr lang="en-US" noProof="0" dirty="0"/>
          </a:p>
        </p:txBody>
      </p:sp>
      <p:sp>
        <p:nvSpPr>
          <p:cNvPr id="13" name="L-Shape 12">
            <a:extLst>
              <a:ext uri="{FF2B5EF4-FFF2-40B4-BE49-F238E27FC236}">
                <a16:creationId xmlns:a16="http://schemas.microsoft.com/office/drawing/2014/main" id="{79965FD7-DA9A-4AFB-B8C8-34AC1FEE9F72}"/>
              </a:ext>
            </a:extLst>
          </p:cNvPr>
          <p:cNvSpPr/>
          <p:nvPr userDrawn="1"/>
        </p:nvSpPr>
        <p:spPr>
          <a:xfrm flipV="1">
            <a:off x="887674" y="726883"/>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5" name="L-Shape 14">
            <a:extLst>
              <a:ext uri="{FF2B5EF4-FFF2-40B4-BE49-F238E27FC236}">
                <a16:creationId xmlns:a16="http://schemas.microsoft.com/office/drawing/2014/main" id="{92465177-72B9-4DCF-8F98-0C79F3EE32EC}"/>
              </a:ext>
            </a:extLst>
          </p:cNvPr>
          <p:cNvSpPr/>
          <p:nvPr userDrawn="1"/>
        </p:nvSpPr>
        <p:spPr>
          <a:xfrm rot="10800000" flipV="1">
            <a:off x="8532326" y="1820272"/>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B5516E7A-AEB0-4772-8098-8B0F8B5F1126}"/>
              </a:ext>
            </a:extLst>
          </p:cNvPr>
          <p:cNvSpPr/>
          <p:nvPr userDrawn="1"/>
        </p:nvSpPr>
        <p:spPr>
          <a:xfrm flipV="1">
            <a:off x="752858" y="609652"/>
            <a:ext cx="3152309" cy="4408489"/>
          </a:xfrm>
          <a:prstGeom prst="corner">
            <a:avLst>
              <a:gd name="adj1" fmla="val 6149"/>
              <a:gd name="adj2" fmla="val 6814"/>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2" name="L-Shape 11">
            <a:extLst>
              <a:ext uri="{FF2B5EF4-FFF2-40B4-BE49-F238E27FC236}">
                <a16:creationId xmlns:a16="http://schemas.microsoft.com/office/drawing/2014/main" id="{E864F603-D3F0-4241-9005-3F6C3BD62BEF}"/>
              </a:ext>
            </a:extLst>
          </p:cNvPr>
          <p:cNvSpPr/>
          <p:nvPr userDrawn="1"/>
        </p:nvSpPr>
        <p:spPr>
          <a:xfrm flipH="1">
            <a:off x="8286318" y="1685652"/>
            <a:ext cx="3152309" cy="4408489"/>
          </a:xfrm>
          <a:prstGeom prst="corner">
            <a:avLst>
              <a:gd name="adj1" fmla="val 6773"/>
              <a:gd name="adj2" fmla="val 6814"/>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90129581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Second Option">
    <p:bg bwMode="grayWhite">
      <p:bgPr>
        <a:gradFill flip="none" rotWithShape="1">
          <a:gsLst>
            <a:gs pos="0">
              <a:schemeClr val="tx2">
                <a:lumMod val="50000"/>
              </a:schemeClr>
            </a:gs>
            <a:gs pos="34000">
              <a:schemeClr val="tx2"/>
            </a:gs>
            <a:gs pos="66000">
              <a:schemeClr val="tx2">
                <a:lumMod val="75000"/>
              </a:schemeClr>
            </a:gs>
            <a:gs pos="97000">
              <a:schemeClr val="tx2">
                <a:lumMod val="50000"/>
              </a:schemeClr>
            </a:gs>
          </a:gsLst>
          <a:lin ang="2700000" scaled="1"/>
          <a:tileRect/>
        </a:gradFill>
        <a:effectLst/>
      </p:bgPr>
    </p:bg>
    <p:spTree>
      <p:nvGrpSpPr>
        <p:cNvPr id="1" name=""/>
        <p:cNvGrpSpPr/>
        <p:nvPr/>
      </p:nvGrpSpPr>
      <p:grpSpPr>
        <a:xfrm>
          <a:off x="0" y="0"/>
          <a:ext cx="0" cy="0"/>
          <a:chOff x="0" y="0"/>
          <a:chExt cx="0" cy="0"/>
        </a:xfrm>
      </p:grpSpPr>
      <p:sp>
        <p:nvSpPr>
          <p:cNvPr id="10" name="L-Shape 9">
            <a:extLst>
              <a:ext uri="{FF2B5EF4-FFF2-40B4-BE49-F238E27FC236}">
                <a16:creationId xmlns:a16="http://schemas.microsoft.com/office/drawing/2014/main" id="{13412040-642F-40C5-8AB5-C0E8D41B481B}"/>
              </a:ext>
            </a:extLst>
          </p:cNvPr>
          <p:cNvSpPr/>
          <p:nvPr userDrawn="1"/>
        </p:nvSpPr>
        <p:spPr>
          <a:xfrm flipV="1">
            <a:off x="870090" y="709300"/>
            <a:ext cx="2772000" cy="2772000"/>
          </a:xfrm>
          <a:prstGeom prst="corner">
            <a:avLst>
              <a:gd name="adj1" fmla="val 7397"/>
              <a:gd name="adj2" fmla="val 7750"/>
            </a:avLst>
          </a:prstGeom>
          <a:solidFill>
            <a:schemeClr val="bg2"/>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9" name="Rectangle 8" title="Side bar">
            <a:extLst>
              <a:ext uri="{FF2B5EF4-FFF2-40B4-BE49-F238E27FC236}">
                <a16:creationId xmlns:a16="http://schemas.microsoft.com/office/drawing/2014/main" id="{BADD331D-DA8D-4D47-A2BB-F4875FDB16A4}"/>
              </a:ext>
            </a:extLst>
          </p:cNvPr>
          <p:cNvSpPr/>
          <p:nvPr userDrawn="1"/>
        </p:nvSpPr>
        <p:spPr>
          <a:xfrm rot="5400000">
            <a:off x="5791174" y="457175"/>
            <a:ext cx="609651" cy="121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1397977" y="1151796"/>
            <a:ext cx="9504485" cy="3007447"/>
          </a:xfrm>
        </p:spPr>
        <p:txBody>
          <a:bodyPr anchor="ctr" anchorCtr="0">
            <a:noAutofit/>
          </a:bodyPr>
          <a:lstStyle>
            <a:lvl1pPr algn="ctr">
              <a:defRPr sz="6600" cap="none" baseline="0">
                <a:solidFill>
                  <a:schemeClr val="bg1"/>
                </a:solidFill>
              </a:defRPr>
            </a:lvl1pPr>
          </a:lstStyle>
          <a:p>
            <a:r>
              <a:rPr lang="en-US" noProof="0"/>
              <a:t>Click To Edit Master Title Style</a:t>
            </a:r>
          </a:p>
        </p:txBody>
      </p:sp>
      <p:sp>
        <p:nvSpPr>
          <p:cNvPr id="3" name="Subtitle 2"/>
          <p:cNvSpPr>
            <a:spLocks noGrp="1"/>
          </p:cNvSpPr>
          <p:nvPr>
            <p:ph type="subTitle" idx="1"/>
          </p:nvPr>
        </p:nvSpPr>
        <p:spPr>
          <a:xfrm>
            <a:off x="1397977" y="4897053"/>
            <a:ext cx="9504485" cy="1086237"/>
          </a:xfrm>
        </p:spPr>
        <p:txBody>
          <a:bodyPr>
            <a:normAutofit/>
          </a:bodyPr>
          <a:lstStyle>
            <a:lvl1pPr marL="0" indent="0" algn="ctr">
              <a:lnSpc>
                <a:spcPct val="112000"/>
              </a:lnSpc>
              <a:spcBef>
                <a:spcPts val="0"/>
              </a:spcBef>
              <a:spcAft>
                <a:spcPts val="0"/>
              </a:spcAft>
              <a:buNone/>
              <a:defRPr sz="2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bg1"/>
                </a:solidFill>
              </a:defRPr>
            </a:lvl1pPr>
          </a:lstStyle>
          <a:p>
            <a:fld id="{3B77EF04-6424-4B70-94D1-FC932CBBDD9B}" type="datetimeFigureOut">
              <a:rPr lang="en-US" noProof="0" smtClean="0"/>
              <a:pPr/>
              <a:t>11/29/2022</a:t>
            </a:fld>
            <a:endParaRPr lang="en-US" noProof="0"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bg1"/>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bg1"/>
                </a:solidFill>
              </a:defRPr>
            </a:lvl1pPr>
          </a:lstStyle>
          <a:p>
            <a:fld id="{B38049E5-7B53-4E85-8972-7D6C4BCE5BB9}" type="slidenum">
              <a:rPr lang="en-US" noProof="0" smtClean="0"/>
              <a:pPr/>
              <a:t>‹#›</a:t>
            </a:fld>
            <a:endParaRPr lang="en-US" noProof="0" dirty="0"/>
          </a:p>
        </p:txBody>
      </p:sp>
      <p:sp>
        <p:nvSpPr>
          <p:cNvPr id="11" name="L-Shape 10">
            <a:extLst>
              <a:ext uri="{FF2B5EF4-FFF2-40B4-BE49-F238E27FC236}">
                <a16:creationId xmlns:a16="http://schemas.microsoft.com/office/drawing/2014/main" id="{68D376A1-CC76-4C90-B2CF-F89EA13E7942}"/>
              </a:ext>
            </a:extLst>
          </p:cNvPr>
          <p:cNvSpPr/>
          <p:nvPr userDrawn="1"/>
        </p:nvSpPr>
        <p:spPr>
          <a:xfrm rot="10800000" flipV="1">
            <a:off x="8549910" y="1820273"/>
            <a:ext cx="2772000" cy="2772000"/>
          </a:xfrm>
          <a:prstGeom prst="corner">
            <a:avLst>
              <a:gd name="adj1" fmla="val 7397"/>
              <a:gd name="adj2" fmla="val 7750"/>
            </a:avLst>
          </a:prstGeom>
          <a:solidFill>
            <a:schemeClr val="bg2"/>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B5516E7A-AEB0-4772-8098-8B0F8B5F1126}"/>
              </a:ext>
            </a:extLst>
          </p:cNvPr>
          <p:cNvSpPr/>
          <p:nvPr userDrawn="1"/>
        </p:nvSpPr>
        <p:spPr>
          <a:xfrm flipV="1">
            <a:off x="752858" y="609652"/>
            <a:ext cx="3152309" cy="3007448"/>
          </a:xfrm>
          <a:prstGeom prst="corner">
            <a:avLst>
              <a:gd name="adj1" fmla="val 6089"/>
              <a:gd name="adj2" fmla="val 6769"/>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2" name="L-Shape 11">
            <a:extLst>
              <a:ext uri="{FF2B5EF4-FFF2-40B4-BE49-F238E27FC236}">
                <a16:creationId xmlns:a16="http://schemas.microsoft.com/office/drawing/2014/main" id="{E864F603-D3F0-4241-9005-3F6C3BD62BEF}"/>
              </a:ext>
            </a:extLst>
          </p:cNvPr>
          <p:cNvSpPr/>
          <p:nvPr userDrawn="1"/>
        </p:nvSpPr>
        <p:spPr>
          <a:xfrm flipH="1">
            <a:off x="8286317" y="1685653"/>
            <a:ext cx="3152309" cy="3007448"/>
          </a:xfrm>
          <a:prstGeom prst="corner">
            <a:avLst>
              <a:gd name="adj1" fmla="val 6089"/>
              <a:gd name="adj2" fmla="val 6442"/>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23350295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601200" cy="720213"/>
          </a:xfrm>
        </p:spPr>
        <p:txBody>
          <a:bodyPr>
            <a:noAutofit/>
          </a:bodyPr>
          <a:lstStyle>
            <a:lvl1pPr>
              <a:defRPr sz="4800"/>
            </a:lvl1pPr>
          </a:lstStyle>
          <a:p>
            <a:r>
              <a:rPr lang="en-US" noProof="0"/>
              <a:t>Click To Edit Master Title Style</a:t>
            </a:r>
          </a:p>
        </p:txBody>
      </p:sp>
      <p:sp>
        <p:nvSpPr>
          <p:cNvPr id="3" name="Content Placeholder 2"/>
          <p:cNvSpPr>
            <a:spLocks noGrp="1"/>
          </p:cNvSpPr>
          <p:nvPr>
            <p:ph idx="1"/>
          </p:nvPr>
        </p:nvSpPr>
        <p:spPr>
          <a:xfrm>
            <a:off x="1371600" y="1484671"/>
            <a:ext cx="9601200" cy="438272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3B77EF04-6424-4B70-94D1-FC932CBBDD9B}" type="datetimeFigureOut">
              <a:rPr lang="en-US" noProof="0" smtClean="0"/>
              <a:t>11/29/2022</a:t>
            </a:fld>
            <a:endParaRPr lang="en-US" noProof="0" dirty="0"/>
          </a:p>
        </p:txBody>
      </p:sp>
      <p:sp>
        <p:nvSpPr>
          <p:cNvPr id="5" name="Footer Placeholder 4"/>
          <p:cNvSpPr>
            <a:spLocks noGrp="1"/>
          </p:cNvSpPr>
          <p:nvPr>
            <p:ph type="ftr" sz="quarter" idx="11"/>
          </p:nvPr>
        </p:nvSpPr>
        <p:spPr/>
        <p:txBody>
          <a:bodyPr/>
          <a:lstStyle/>
          <a:p>
            <a:r>
              <a:rPr lang="en-US" noProof="0" dirty="0"/>
              <a:t>Add a footer </a:t>
            </a:r>
          </a:p>
        </p:txBody>
      </p:sp>
      <p:sp>
        <p:nvSpPr>
          <p:cNvPr id="6" name="Slide Number Placeholder 5"/>
          <p:cNvSpPr>
            <a:spLocks noGrp="1"/>
          </p:cNvSpPr>
          <p:nvPr>
            <p:ph type="sldNum" sz="quarter" idx="12"/>
          </p:nvPr>
        </p:nvSpPr>
        <p:spPr/>
        <p:txBody>
          <a:bodyPr/>
          <a:lstStyle/>
          <a:p>
            <a:fld id="{B38049E5-7B53-4E85-8972-7D6C4BCE5BB9}" type="slidenum">
              <a:rPr lang="en-US" noProof="0" smtClean="0"/>
              <a:t>‹#›</a:t>
            </a:fld>
            <a:endParaRPr lang="en-US" noProof="0" dirty="0"/>
          </a:p>
        </p:txBody>
      </p:sp>
      <p:cxnSp>
        <p:nvCxnSpPr>
          <p:cNvPr id="7" name="Straight Connector 6">
            <a:extLst>
              <a:ext uri="{FF2B5EF4-FFF2-40B4-BE49-F238E27FC236}">
                <a16:creationId xmlns:a16="http://schemas.microsoft.com/office/drawing/2014/main" id="{CBEFB83C-E1EC-41AC-BFF6-9D094E2D43C6}"/>
              </a:ext>
            </a:extLst>
          </p:cNvPr>
          <p:cNvCxnSpPr/>
          <p:nvPr userDrawn="1"/>
        </p:nvCxnSpPr>
        <p:spPr>
          <a:xfrm>
            <a:off x="1465008" y="1445344"/>
            <a:ext cx="9468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9941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and Picture">
    <p:bg bwMode="ltGray">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0A2BD38-4A6C-44EB-900D-A3E3AE37854F}"/>
              </a:ext>
            </a:extLst>
          </p:cNvPr>
          <p:cNvSpPr/>
          <p:nvPr userDrawn="1"/>
        </p:nvSpPr>
        <p:spPr>
          <a:xfrm>
            <a:off x="6581723" y="404614"/>
            <a:ext cx="5191176" cy="6048772"/>
          </a:xfrm>
          <a:prstGeom prst="rect">
            <a:avLst/>
          </a:prstGeom>
          <a:gradFill flip="none" rotWithShape="1">
            <a:gsLst>
              <a:gs pos="0">
                <a:schemeClr val="tx2">
                  <a:lumMod val="50000"/>
                </a:schemeClr>
              </a:gs>
              <a:gs pos="36000">
                <a:schemeClr val="tx2"/>
              </a:gs>
              <a:gs pos="69000">
                <a:schemeClr val="tx2">
                  <a:lumMod val="75000"/>
                </a:schemeClr>
              </a:gs>
              <a:gs pos="97000">
                <a:schemeClr val="tx2">
                  <a:lumMod val="50000"/>
                </a:schemeClr>
              </a:gs>
            </a:gsLst>
            <a:lin ang="2700000" scaled="1"/>
            <a:tileRect/>
          </a:gradFill>
          <a:ln>
            <a:noFill/>
          </a:ln>
          <a:effectLst>
            <a:outerShdw blurRad="63500" sx="102000" sy="102000" algn="ct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7" name="Oval 26">
            <a:extLst>
              <a:ext uri="{FF2B5EF4-FFF2-40B4-BE49-F238E27FC236}">
                <a16:creationId xmlns:a16="http://schemas.microsoft.com/office/drawing/2014/main" id="{C222C1B9-FA56-4CEA-AD98-25A595D942F8}"/>
              </a:ext>
            </a:extLst>
          </p:cNvPr>
          <p:cNvSpPr/>
          <p:nvPr userDrawn="1"/>
        </p:nvSpPr>
        <p:spPr bwMode="white">
          <a:xfrm>
            <a:off x="7040199" y="564425"/>
            <a:ext cx="4356000" cy="4464000"/>
          </a:xfrm>
          <a:prstGeom prst="ellipse">
            <a:avLst/>
          </a:prstGeom>
          <a:noFill/>
          <a:ln w="123825">
            <a:solidFill>
              <a:schemeClr val="accent3"/>
            </a:solid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Rectangle 7" title="Background Shape"/>
          <p:cNvSpPr/>
          <p:nvPr/>
        </p:nvSpPr>
        <p:spPr>
          <a:xfrm>
            <a:off x="0" y="376"/>
            <a:ext cx="6096000" cy="6857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bwMode="white">
          <a:xfrm>
            <a:off x="586246" y="400665"/>
            <a:ext cx="4858460" cy="1428136"/>
          </a:xfrm>
        </p:spPr>
        <p:txBody>
          <a:bodyPr anchor="ctr" anchorCtr="0">
            <a:noAutofit/>
          </a:bodyPr>
          <a:lstStyle>
            <a:lvl1pPr algn="ctr">
              <a:lnSpc>
                <a:spcPct val="84000"/>
              </a:lnSpc>
              <a:defRPr sz="4800" baseline="0">
                <a:solidFill>
                  <a:schemeClr val="bg1"/>
                </a:solidFill>
              </a:defRPr>
            </a:lvl1pPr>
          </a:lstStyle>
          <a:p>
            <a:r>
              <a:rPr lang="en-US" noProof="0"/>
              <a:t>Click To Edit Master Title Style</a:t>
            </a:r>
          </a:p>
        </p:txBody>
      </p:sp>
      <p:sp>
        <p:nvSpPr>
          <p:cNvPr id="4" name="Text Placeholder 3"/>
          <p:cNvSpPr>
            <a:spLocks noGrp="1"/>
          </p:cNvSpPr>
          <p:nvPr>
            <p:ph type="body" sz="half" idx="2"/>
          </p:nvPr>
        </p:nvSpPr>
        <p:spPr>
          <a:xfrm>
            <a:off x="586246" y="2113935"/>
            <a:ext cx="4858460" cy="4247186"/>
          </a:xfrm>
        </p:spPr>
        <p:txBody>
          <a:bodyPr/>
          <a:lstStyle>
            <a:lvl1pPr marL="285750" indent="-285750">
              <a:lnSpc>
                <a:spcPct val="100000"/>
              </a:lnSpc>
              <a:spcBef>
                <a:spcPts val="0"/>
              </a:spcBef>
              <a:spcAft>
                <a:spcPts val="100"/>
              </a:spcAft>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p:cNvSpPr>
            <a:spLocks noGrp="1"/>
          </p:cNvSpPr>
          <p:nvPr>
            <p:ph type="dt" sz="half" idx="10"/>
          </p:nvPr>
        </p:nvSpPr>
        <p:spPr>
          <a:xfrm>
            <a:off x="586246" y="6443554"/>
            <a:ext cx="1324322" cy="404614"/>
          </a:xfrm>
        </p:spPr>
        <p:txBody>
          <a:bodyPr/>
          <a:lstStyle>
            <a:lvl1pPr>
              <a:defRPr>
                <a:solidFill>
                  <a:schemeClr val="bg1"/>
                </a:solidFill>
              </a:defRPr>
            </a:lvl1pPr>
          </a:lstStyle>
          <a:p>
            <a:fld id="{3B77EF04-6424-4B70-94D1-FC932CBBDD9B}" type="datetimeFigureOut">
              <a:rPr lang="en-US" noProof="0" smtClean="0"/>
              <a:pPr/>
              <a:t>11/29/2022</a:t>
            </a:fld>
            <a:endParaRPr lang="en-US" noProof="0" dirty="0"/>
          </a:p>
        </p:txBody>
      </p:sp>
      <p:sp>
        <p:nvSpPr>
          <p:cNvPr id="6" name="Footer Placeholder 5"/>
          <p:cNvSpPr>
            <a:spLocks noGrp="1"/>
          </p:cNvSpPr>
          <p:nvPr>
            <p:ph type="ftr" sz="quarter" idx="11"/>
          </p:nvPr>
        </p:nvSpPr>
        <p:spPr>
          <a:xfrm>
            <a:off x="2825377" y="6453386"/>
            <a:ext cx="2619329"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10187939"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024000"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Picture Placeholder 12">
            <a:extLst>
              <a:ext uri="{FF2B5EF4-FFF2-40B4-BE49-F238E27FC236}">
                <a16:creationId xmlns:a16="http://schemas.microsoft.com/office/drawing/2014/main" id="{9786B981-6A78-425B-97A2-BA24E40DB7AD}"/>
              </a:ext>
            </a:extLst>
          </p:cNvPr>
          <p:cNvSpPr>
            <a:spLocks noGrp="1"/>
          </p:cNvSpPr>
          <p:nvPr>
            <p:ph type="pic" sz="quarter" idx="13"/>
          </p:nvPr>
        </p:nvSpPr>
        <p:spPr>
          <a:xfrm>
            <a:off x="7145761" y="670570"/>
            <a:ext cx="4151312" cy="4248000"/>
          </a:xfrm>
          <a:prstGeom prst="ellipse">
            <a:avLst/>
          </a:prstGeom>
          <a:ln w="38100">
            <a:solidFill>
              <a:schemeClr val="bg2"/>
            </a:solidFill>
          </a:ln>
          <a:effectLst>
            <a:innerShdw blurRad="114300">
              <a:prstClr val="black"/>
            </a:innerShdw>
          </a:effectLst>
        </p:spPr>
        <p:txBody>
          <a:bodyPr anchor="ctr" anchorCtr="0"/>
          <a:lstStyle>
            <a:lvl1pPr>
              <a:defRPr>
                <a:solidFill>
                  <a:schemeClr val="bg1"/>
                </a:solidFill>
              </a:defRPr>
            </a:lvl1pPr>
          </a:lstStyle>
          <a:p>
            <a:r>
              <a:rPr lang="en-US" noProof="0"/>
              <a:t>Click icon to add picture</a:t>
            </a:r>
            <a:endParaRPr lang="en-US" noProof="0" dirty="0"/>
          </a:p>
        </p:txBody>
      </p:sp>
      <p:sp>
        <p:nvSpPr>
          <p:cNvPr id="17" name="Content Placeholder 15">
            <a:extLst>
              <a:ext uri="{FF2B5EF4-FFF2-40B4-BE49-F238E27FC236}">
                <a16:creationId xmlns:a16="http://schemas.microsoft.com/office/drawing/2014/main" id="{A21C7D74-31FD-4638-819B-6F7351A1770B}"/>
              </a:ext>
            </a:extLst>
          </p:cNvPr>
          <p:cNvSpPr>
            <a:spLocks noGrp="1"/>
          </p:cNvSpPr>
          <p:nvPr>
            <p:ph sz="quarter" idx="15"/>
          </p:nvPr>
        </p:nvSpPr>
        <p:spPr>
          <a:xfrm>
            <a:off x="6747294" y="5188236"/>
            <a:ext cx="4858459" cy="1126906"/>
          </a:xfrm>
          <a:solidFill>
            <a:schemeClr val="bg2"/>
          </a:solidFill>
          <a:ln>
            <a:noFill/>
          </a:ln>
          <a:effectLst>
            <a:innerShdw blurRad="114300">
              <a:prstClr val="black"/>
            </a:innerShdw>
          </a:effectLst>
        </p:spPr>
        <p:txBody>
          <a:bodyPr anchor="ctr" anchorCtr="0"/>
          <a:lstStyle>
            <a:lvl1pPr marL="0" indent="0" algn="ctr">
              <a:buNone/>
              <a:defRPr sz="1800">
                <a:solidFill>
                  <a:schemeClr val="tx2">
                    <a:lumMod val="50000"/>
                  </a:schemeClr>
                </a:solidFill>
              </a:defRPr>
            </a:lvl1pPr>
            <a:lvl2pPr marL="530352" indent="0" algn="ctr">
              <a:buNone/>
              <a:defRPr sz="1800">
                <a:solidFill>
                  <a:schemeClr val="tx2">
                    <a:lumMod val="50000"/>
                  </a:schemeClr>
                </a:solidFill>
              </a:defRPr>
            </a:lvl2pPr>
            <a:lvl3pPr marL="987552" indent="0" algn="ctr">
              <a:buNone/>
              <a:defRPr sz="1600">
                <a:solidFill>
                  <a:schemeClr val="tx2">
                    <a:lumMod val="50000"/>
                  </a:schemeClr>
                </a:solidFill>
              </a:defRPr>
            </a:lvl3pPr>
            <a:lvl4pPr marL="1444752" indent="0" algn="ctr">
              <a:buNone/>
              <a:defRPr sz="1600">
                <a:solidFill>
                  <a:schemeClr val="tx2">
                    <a:lumMod val="50000"/>
                  </a:schemeClr>
                </a:solidFill>
              </a:defRPr>
            </a:lvl4pPr>
            <a:lvl5pPr marL="1901952" indent="0" algn="ctr">
              <a:buNone/>
              <a:defRPr sz="1400">
                <a:solidFill>
                  <a:schemeClr val="tx2">
                    <a:lumMod val="50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L-Shape 20">
            <a:extLst>
              <a:ext uri="{FF2B5EF4-FFF2-40B4-BE49-F238E27FC236}">
                <a16:creationId xmlns:a16="http://schemas.microsoft.com/office/drawing/2014/main" id="{CB430D22-8AAF-444F-A6CE-7C02859083DF}"/>
              </a:ext>
            </a:extLst>
          </p:cNvPr>
          <p:cNvSpPr>
            <a:spLocks noChangeAspect="1"/>
          </p:cNvSpPr>
          <p:nvPr userDrawn="1"/>
        </p:nvSpPr>
        <p:spPr>
          <a:xfrm flipV="1">
            <a:off x="516927" y="335049"/>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3" name="L-Shape 22">
            <a:extLst>
              <a:ext uri="{FF2B5EF4-FFF2-40B4-BE49-F238E27FC236}">
                <a16:creationId xmlns:a16="http://schemas.microsoft.com/office/drawing/2014/main" id="{0D8BA010-8544-4718-9EA3-B0248C963FD4}"/>
              </a:ext>
            </a:extLst>
          </p:cNvPr>
          <p:cNvSpPr>
            <a:spLocks noChangeAspect="1"/>
          </p:cNvSpPr>
          <p:nvPr userDrawn="1"/>
        </p:nvSpPr>
        <p:spPr>
          <a:xfrm flipH="1" flipV="1">
            <a:off x="5085711" y="33029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4" name="L-Shape 23">
            <a:extLst>
              <a:ext uri="{FF2B5EF4-FFF2-40B4-BE49-F238E27FC236}">
                <a16:creationId xmlns:a16="http://schemas.microsoft.com/office/drawing/2014/main" id="{C0FFB550-21A6-456B-BA1A-EF145674866C}"/>
              </a:ext>
            </a:extLst>
          </p:cNvPr>
          <p:cNvSpPr>
            <a:spLocks noChangeAspect="1"/>
          </p:cNvSpPr>
          <p:nvPr userDrawn="1"/>
        </p:nvSpPr>
        <p:spPr>
          <a:xfrm>
            <a:off x="522817" y="1476927"/>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5" name="L-Shape 24">
            <a:extLst>
              <a:ext uri="{FF2B5EF4-FFF2-40B4-BE49-F238E27FC236}">
                <a16:creationId xmlns:a16="http://schemas.microsoft.com/office/drawing/2014/main" id="{70EF88E9-8CAC-422B-A9A6-D9FD1F17DAE2}"/>
              </a:ext>
            </a:extLst>
          </p:cNvPr>
          <p:cNvSpPr>
            <a:spLocks noChangeAspect="1"/>
          </p:cNvSpPr>
          <p:nvPr userDrawn="1"/>
        </p:nvSpPr>
        <p:spPr>
          <a:xfrm flipH="1">
            <a:off x="5081769" y="148200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0844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bwMode="ltGray">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0A2BD38-4A6C-44EB-900D-A3E3AE37854F}"/>
              </a:ext>
            </a:extLst>
          </p:cNvPr>
          <p:cNvSpPr/>
          <p:nvPr userDrawn="1"/>
        </p:nvSpPr>
        <p:spPr>
          <a:xfrm>
            <a:off x="6581723" y="404614"/>
            <a:ext cx="5191176" cy="6048772"/>
          </a:xfrm>
          <a:prstGeom prst="rect">
            <a:avLst/>
          </a:prstGeom>
          <a:gradFill flip="none" rotWithShape="1">
            <a:gsLst>
              <a:gs pos="0">
                <a:schemeClr val="tx2">
                  <a:lumMod val="50000"/>
                </a:schemeClr>
              </a:gs>
              <a:gs pos="36000">
                <a:schemeClr val="tx2"/>
              </a:gs>
              <a:gs pos="69000">
                <a:schemeClr val="tx2">
                  <a:lumMod val="75000"/>
                </a:schemeClr>
              </a:gs>
              <a:gs pos="97000">
                <a:schemeClr val="tx2">
                  <a:lumMod val="50000"/>
                </a:schemeClr>
              </a:gs>
            </a:gsLst>
            <a:lin ang="2700000" scaled="1"/>
            <a:tileRect/>
          </a:gradFill>
          <a:ln>
            <a:noFill/>
          </a:ln>
          <a:effectLst>
            <a:outerShdw blurRad="63500" sx="102000" sy="102000" algn="ct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Rectangle 7" title="Background Shape"/>
          <p:cNvSpPr/>
          <p:nvPr/>
        </p:nvSpPr>
        <p:spPr>
          <a:xfrm>
            <a:off x="0" y="376"/>
            <a:ext cx="6096000" cy="6857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bwMode="white">
          <a:xfrm>
            <a:off x="586246" y="400665"/>
            <a:ext cx="4858460" cy="1428136"/>
          </a:xfrm>
        </p:spPr>
        <p:txBody>
          <a:bodyPr anchor="ctr" anchorCtr="0">
            <a:noAutofit/>
          </a:bodyPr>
          <a:lstStyle>
            <a:lvl1pPr algn="ctr">
              <a:lnSpc>
                <a:spcPct val="84000"/>
              </a:lnSpc>
              <a:defRPr sz="4800" baseline="0">
                <a:solidFill>
                  <a:schemeClr val="bg1"/>
                </a:solidFill>
              </a:defRPr>
            </a:lvl1pPr>
          </a:lstStyle>
          <a:p>
            <a:r>
              <a:rPr lang="en-US" noProof="0"/>
              <a:t>Click To Edit Master Title Style</a:t>
            </a:r>
          </a:p>
        </p:txBody>
      </p:sp>
      <p:sp>
        <p:nvSpPr>
          <p:cNvPr id="4" name="Text Placeholder 3"/>
          <p:cNvSpPr>
            <a:spLocks noGrp="1"/>
          </p:cNvSpPr>
          <p:nvPr>
            <p:ph type="body" sz="half" idx="2"/>
          </p:nvPr>
        </p:nvSpPr>
        <p:spPr>
          <a:xfrm>
            <a:off x="586246" y="2113935"/>
            <a:ext cx="4858460" cy="4247186"/>
          </a:xfrm>
        </p:spPr>
        <p:txBody>
          <a:bodyPr/>
          <a:lstStyle>
            <a:lvl1pPr marL="285750" indent="-285750">
              <a:lnSpc>
                <a:spcPct val="100000"/>
              </a:lnSpc>
              <a:spcBef>
                <a:spcPts val="0"/>
              </a:spcBef>
              <a:spcAft>
                <a:spcPts val="100"/>
              </a:spcAft>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p:cNvSpPr>
            <a:spLocks noGrp="1"/>
          </p:cNvSpPr>
          <p:nvPr>
            <p:ph type="dt" sz="half" idx="10"/>
          </p:nvPr>
        </p:nvSpPr>
        <p:spPr>
          <a:xfrm>
            <a:off x="586246" y="6443554"/>
            <a:ext cx="1324322" cy="404614"/>
          </a:xfrm>
        </p:spPr>
        <p:txBody>
          <a:bodyPr/>
          <a:lstStyle>
            <a:lvl1pPr>
              <a:defRPr>
                <a:solidFill>
                  <a:schemeClr val="bg1"/>
                </a:solidFill>
              </a:defRPr>
            </a:lvl1pPr>
          </a:lstStyle>
          <a:p>
            <a:fld id="{3B77EF04-6424-4B70-94D1-FC932CBBDD9B}" type="datetimeFigureOut">
              <a:rPr lang="en-US" noProof="0" smtClean="0"/>
              <a:pPr/>
              <a:t>11/29/2022</a:t>
            </a:fld>
            <a:endParaRPr lang="en-US" noProof="0" dirty="0"/>
          </a:p>
        </p:txBody>
      </p:sp>
      <p:sp>
        <p:nvSpPr>
          <p:cNvPr id="6" name="Footer Placeholder 5"/>
          <p:cNvSpPr>
            <a:spLocks noGrp="1"/>
          </p:cNvSpPr>
          <p:nvPr>
            <p:ph type="ftr" sz="quarter" idx="11"/>
          </p:nvPr>
        </p:nvSpPr>
        <p:spPr>
          <a:xfrm>
            <a:off x="2825377" y="6453386"/>
            <a:ext cx="2619329"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10187939"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024000"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L-Shape 20">
            <a:extLst>
              <a:ext uri="{FF2B5EF4-FFF2-40B4-BE49-F238E27FC236}">
                <a16:creationId xmlns:a16="http://schemas.microsoft.com/office/drawing/2014/main" id="{CB430D22-8AAF-444F-A6CE-7C02859083DF}"/>
              </a:ext>
            </a:extLst>
          </p:cNvPr>
          <p:cNvSpPr>
            <a:spLocks noChangeAspect="1"/>
          </p:cNvSpPr>
          <p:nvPr userDrawn="1"/>
        </p:nvSpPr>
        <p:spPr>
          <a:xfrm flipV="1">
            <a:off x="516927" y="335049"/>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3" name="L-Shape 22">
            <a:extLst>
              <a:ext uri="{FF2B5EF4-FFF2-40B4-BE49-F238E27FC236}">
                <a16:creationId xmlns:a16="http://schemas.microsoft.com/office/drawing/2014/main" id="{0D8BA010-8544-4718-9EA3-B0248C963FD4}"/>
              </a:ext>
            </a:extLst>
          </p:cNvPr>
          <p:cNvSpPr>
            <a:spLocks noChangeAspect="1"/>
          </p:cNvSpPr>
          <p:nvPr userDrawn="1"/>
        </p:nvSpPr>
        <p:spPr>
          <a:xfrm flipH="1" flipV="1">
            <a:off x="5085711" y="33029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4" name="L-Shape 23">
            <a:extLst>
              <a:ext uri="{FF2B5EF4-FFF2-40B4-BE49-F238E27FC236}">
                <a16:creationId xmlns:a16="http://schemas.microsoft.com/office/drawing/2014/main" id="{C0FFB550-21A6-456B-BA1A-EF145674866C}"/>
              </a:ext>
            </a:extLst>
          </p:cNvPr>
          <p:cNvSpPr>
            <a:spLocks noChangeAspect="1"/>
          </p:cNvSpPr>
          <p:nvPr userDrawn="1"/>
        </p:nvSpPr>
        <p:spPr>
          <a:xfrm>
            <a:off x="522817" y="1476927"/>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5" name="L-Shape 24">
            <a:extLst>
              <a:ext uri="{FF2B5EF4-FFF2-40B4-BE49-F238E27FC236}">
                <a16:creationId xmlns:a16="http://schemas.microsoft.com/office/drawing/2014/main" id="{70EF88E9-8CAC-422B-A9A6-D9FD1F17DAE2}"/>
              </a:ext>
            </a:extLst>
          </p:cNvPr>
          <p:cNvSpPr>
            <a:spLocks noChangeAspect="1"/>
          </p:cNvSpPr>
          <p:nvPr userDrawn="1"/>
        </p:nvSpPr>
        <p:spPr>
          <a:xfrm flipH="1">
            <a:off x="5081769" y="148200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8" name="Content Placeholder 2">
            <a:extLst>
              <a:ext uri="{FF2B5EF4-FFF2-40B4-BE49-F238E27FC236}">
                <a16:creationId xmlns:a16="http://schemas.microsoft.com/office/drawing/2014/main" id="{ED439475-E625-4449-B42E-8F291D64A3C7}"/>
              </a:ext>
            </a:extLst>
          </p:cNvPr>
          <p:cNvSpPr>
            <a:spLocks noGrp="1"/>
          </p:cNvSpPr>
          <p:nvPr>
            <p:ph idx="1"/>
          </p:nvPr>
        </p:nvSpPr>
        <p:spPr>
          <a:xfrm>
            <a:off x="6695360" y="518474"/>
            <a:ext cx="4910394" cy="5759777"/>
          </a:xfrm>
          <a:solidFill>
            <a:schemeClr val="bg2"/>
          </a:solidFill>
          <a:ln>
            <a:noFill/>
          </a:ln>
          <a:effectLst>
            <a:innerShdw blurRad="114300">
              <a:prstClr val="black"/>
            </a:innerShdw>
          </a:effectLst>
        </p:spPr>
        <p:txBody>
          <a:bodyPr vert="horz" lIns="91440" tIns="45720" rIns="91440" bIns="45720" rtlCol="0" anchor="ctr" anchorCtr="0">
            <a:noAutofit/>
          </a:bodyPr>
          <a:lstStyle>
            <a:lvl1pPr>
              <a:defRPr lang="en-US" sz="1800">
                <a:solidFill>
                  <a:schemeClr val="tx2">
                    <a:lumMod val="50000"/>
                  </a:schemeClr>
                </a:solidFill>
              </a:defRPr>
            </a:lvl1pPr>
            <a:lvl2pPr>
              <a:defRPr lang="en-US" sz="1800">
                <a:solidFill>
                  <a:schemeClr val="tx2">
                    <a:lumMod val="50000"/>
                  </a:schemeClr>
                </a:solidFill>
              </a:defRPr>
            </a:lvl2pPr>
            <a:lvl3pPr>
              <a:defRPr lang="en-US" sz="1600">
                <a:solidFill>
                  <a:schemeClr val="tx2">
                    <a:lumMod val="50000"/>
                  </a:schemeClr>
                </a:solidFill>
              </a:defRPr>
            </a:lvl3pPr>
            <a:lvl4pPr>
              <a:defRPr lang="en-US" sz="1600">
                <a:solidFill>
                  <a:schemeClr val="tx2">
                    <a:lumMod val="50000"/>
                  </a:schemeClr>
                </a:solidFill>
              </a:defRPr>
            </a:lvl4pPr>
            <a:lvl5pPr>
              <a:defRPr lang="en-US" sz="1400">
                <a:solidFill>
                  <a:schemeClr val="tx2">
                    <a:lumMod val="50000"/>
                  </a:schemeClr>
                </a:solidFill>
              </a:defRPr>
            </a:lvl5pPr>
          </a:lstStyle>
          <a:p>
            <a:pPr marL="0" lvl="0" indent="0" algn="ctr">
              <a:buNone/>
            </a:pPr>
            <a:r>
              <a:rPr lang="en-US" noProof="0"/>
              <a:t>Click to edit Master text styles</a:t>
            </a:r>
          </a:p>
          <a:p>
            <a:pPr marL="0" lvl="1" indent="0" algn="ctr">
              <a:buNone/>
            </a:pPr>
            <a:r>
              <a:rPr lang="en-US" noProof="0"/>
              <a:t>Second level</a:t>
            </a:r>
          </a:p>
          <a:p>
            <a:pPr marL="0" lvl="2" indent="0" algn="ctr">
              <a:buNone/>
            </a:pPr>
            <a:r>
              <a:rPr lang="en-US" noProof="0"/>
              <a:t>Third level</a:t>
            </a:r>
          </a:p>
          <a:p>
            <a:pPr marL="0" lvl="3" indent="0" algn="ctr">
              <a:buNone/>
            </a:pPr>
            <a:r>
              <a:rPr lang="en-US" noProof="0"/>
              <a:t>Fourth level</a:t>
            </a:r>
          </a:p>
          <a:p>
            <a:pPr marL="0" lvl="4" indent="0" algn="ctr">
              <a:buNone/>
            </a:pPr>
            <a:r>
              <a:rPr lang="en-US" noProof="0"/>
              <a:t>Fifth level</a:t>
            </a:r>
          </a:p>
        </p:txBody>
      </p:sp>
    </p:spTree>
    <p:extLst>
      <p:ext uri="{BB962C8B-B14F-4D97-AF65-F5344CB8AC3E}">
        <p14:creationId xmlns:p14="http://schemas.microsoft.com/office/powerpoint/2010/main" val="168660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icture, TItle, and Caption">
    <p:spTree>
      <p:nvGrpSpPr>
        <p:cNvPr id="1" name=""/>
        <p:cNvGrpSpPr/>
        <p:nvPr/>
      </p:nvGrpSpPr>
      <p:grpSpPr>
        <a:xfrm>
          <a:off x="0" y="0"/>
          <a:ext cx="0" cy="0"/>
          <a:chOff x="0" y="0"/>
          <a:chExt cx="0" cy="0"/>
        </a:xfrm>
      </p:grpSpPr>
      <p:sp>
        <p:nvSpPr>
          <p:cNvPr id="8" name="Rectangle 7" title="Background Shape"/>
          <p:cNvSpPr/>
          <p:nvPr/>
        </p:nvSpPr>
        <p:spPr>
          <a:xfrm>
            <a:off x="-1" y="376"/>
            <a:ext cx="6234898"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1F430D42-50DC-4502-A3E8-251FE7F0809D}"/>
              </a:ext>
            </a:extLst>
          </p:cNvPr>
          <p:cNvSpPr/>
          <p:nvPr userDrawn="1"/>
        </p:nvSpPr>
        <p:spPr>
          <a:xfrm>
            <a:off x="507591" y="5289755"/>
            <a:ext cx="5270049" cy="1012722"/>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accent3"/>
              </a:solidFill>
            </a:endParaRPr>
          </a:p>
        </p:txBody>
      </p:sp>
      <p:sp>
        <p:nvSpPr>
          <p:cNvPr id="11" name="Rectangle: Diagonal Corners Snipped 10">
            <a:extLst>
              <a:ext uri="{FF2B5EF4-FFF2-40B4-BE49-F238E27FC236}">
                <a16:creationId xmlns:a16="http://schemas.microsoft.com/office/drawing/2014/main" id="{836AFDEB-3C72-49E0-9B45-DC9EFBA6587F}"/>
              </a:ext>
            </a:extLst>
          </p:cNvPr>
          <p:cNvSpPr/>
          <p:nvPr userDrawn="1"/>
        </p:nvSpPr>
        <p:spPr bwMode="white">
          <a:xfrm>
            <a:off x="507591" y="409286"/>
            <a:ext cx="5270049" cy="4732985"/>
          </a:xfrm>
          <a:prstGeom prst="snip2DiagRect">
            <a:avLst>
              <a:gd name="adj1" fmla="val 0"/>
              <a:gd name="adj2" fmla="val 10697"/>
            </a:avLst>
          </a:prstGeom>
          <a:solidFill>
            <a:schemeClr val="accent3"/>
          </a:solidFill>
          <a:ln>
            <a:no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 name="Title 1"/>
          <p:cNvSpPr>
            <a:spLocks noGrp="1"/>
          </p:cNvSpPr>
          <p:nvPr>
            <p:ph type="title" hasCustomPrompt="1"/>
          </p:nvPr>
        </p:nvSpPr>
        <p:spPr>
          <a:xfrm>
            <a:off x="6930776" y="477366"/>
            <a:ext cx="4644000" cy="1341602"/>
          </a:xfrm>
        </p:spPr>
        <p:txBody>
          <a:bodyPr anchor="ctr" anchorCtr="0">
            <a:normAutofit/>
          </a:bodyPr>
          <a:lstStyle>
            <a:lvl1pPr algn="ctr">
              <a:lnSpc>
                <a:spcPct val="84000"/>
              </a:lnSpc>
              <a:defRPr sz="4800" baseline="0">
                <a:solidFill>
                  <a:schemeClr val="tx2"/>
                </a:solidFill>
              </a:defRPr>
            </a:lvl1pPr>
          </a:lstStyle>
          <a:p>
            <a:r>
              <a:rPr lang="en-US" noProof="0"/>
              <a:t>Click To Edit Master Title Style</a:t>
            </a:r>
          </a:p>
        </p:txBody>
      </p:sp>
      <p:sp>
        <p:nvSpPr>
          <p:cNvPr id="4" name="Text Placeholder 3"/>
          <p:cNvSpPr>
            <a:spLocks noGrp="1"/>
          </p:cNvSpPr>
          <p:nvPr>
            <p:ph type="body" sz="half" idx="2"/>
          </p:nvPr>
        </p:nvSpPr>
        <p:spPr>
          <a:xfrm>
            <a:off x="6930775" y="1966451"/>
            <a:ext cx="4644001" cy="4388615"/>
          </a:xfrm>
        </p:spPr>
        <p:txBody>
          <a:bodyPr/>
          <a:lstStyle>
            <a:lvl1pPr marL="285750" indent="-285750">
              <a:lnSpc>
                <a:spcPct val="100000"/>
              </a:lnSpc>
              <a:spcBef>
                <a:spcPts val="0"/>
              </a:spcBef>
              <a:spcAft>
                <a:spcPts val="0"/>
              </a:spcAft>
              <a:buFont typeface="Arial" panose="020B0604020202020204" pitchFamily="34" charset="0"/>
              <a:buChar char="•"/>
              <a:defRPr sz="18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p:cNvSpPr>
            <a:spLocks noGrp="1"/>
          </p:cNvSpPr>
          <p:nvPr>
            <p:ph type="dt" sz="half" idx="10"/>
          </p:nvPr>
        </p:nvSpPr>
        <p:spPr>
          <a:xfrm>
            <a:off x="507591" y="6453386"/>
            <a:ext cx="1204572" cy="404614"/>
          </a:xfrm>
        </p:spPr>
        <p:txBody>
          <a:bodyPr/>
          <a:lstStyle>
            <a:lvl1pPr>
              <a:defRPr>
                <a:solidFill>
                  <a:schemeClr val="bg1"/>
                </a:solidFill>
              </a:defRPr>
            </a:lvl1pPr>
          </a:lstStyle>
          <a:p>
            <a:fld id="{3B77EF04-6424-4B70-94D1-FC932CBBDD9B}" type="datetimeFigureOut">
              <a:rPr lang="en-US" noProof="0" smtClean="0"/>
              <a:pPr/>
              <a:t>11/29/2022</a:t>
            </a:fld>
            <a:endParaRPr lang="en-US" noProof="0" dirty="0"/>
          </a:p>
        </p:txBody>
      </p:sp>
      <p:sp>
        <p:nvSpPr>
          <p:cNvPr id="6" name="Footer Placeholder 5"/>
          <p:cNvSpPr>
            <a:spLocks noGrp="1"/>
          </p:cNvSpPr>
          <p:nvPr>
            <p:ph type="ftr" sz="quarter" idx="11"/>
          </p:nvPr>
        </p:nvSpPr>
        <p:spPr>
          <a:xfrm>
            <a:off x="3403965" y="6453386"/>
            <a:ext cx="2373675"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234897" y="-376"/>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L-Shape 11">
            <a:extLst>
              <a:ext uri="{FF2B5EF4-FFF2-40B4-BE49-F238E27FC236}">
                <a16:creationId xmlns:a16="http://schemas.microsoft.com/office/drawing/2014/main" id="{26A5AA85-E28D-4647-B000-742C83A8047D}"/>
              </a:ext>
            </a:extLst>
          </p:cNvPr>
          <p:cNvSpPr>
            <a:spLocks noChangeAspect="1"/>
          </p:cNvSpPr>
          <p:nvPr userDrawn="1"/>
        </p:nvSpPr>
        <p:spPr>
          <a:xfrm flipV="1">
            <a:off x="6845770" y="372071"/>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3" name="L-Shape 12">
            <a:extLst>
              <a:ext uri="{FF2B5EF4-FFF2-40B4-BE49-F238E27FC236}">
                <a16:creationId xmlns:a16="http://schemas.microsoft.com/office/drawing/2014/main" id="{C3CD9875-0A2E-4F4D-ACB7-87DD98EED9D0}"/>
              </a:ext>
            </a:extLst>
          </p:cNvPr>
          <p:cNvSpPr>
            <a:spLocks noChangeAspect="1"/>
          </p:cNvSpPr>
          <p:nvPr userDrawn="1"/>
        </p:nvSpPr>
        <p:spPr>
          <a:xfrm flipH="1">
            <a:off x="11058438" y="5819525"/>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0" name="Picture Placeholder 9">
            <a:extLst>
              <a:ext uri="{FF2B5EF4-FFF2-40B4-BE49-F238E27FC236}">
                <a16:creationId xmlns:a16="http://schemas.microsoft.com/office/drawing/2014/main" id="{3BDA3A4D-2561-4EEB-8787-E1A652565755}"/>
              </a:ext>
            </a:extLst>
          </p:cNvPr>
          <p:cNvSpPr>
            <a:spLocks noGrp="1"/>
          </p:cNvSpPr>
          <p:nvPr>
            <p:ph type="pic" sz="quarter" idx="13"/>
          </p:nvPr>
        </p:nvSpPr>
        <p:spPr>
          <a:xfrm>
            <a:off x="806245" y="668595"/>
            <a:ext cx="4646651" cy="4198373"/>
          </a:xfrm>
          <a:prstGeom prst="snip2DiagRect">
            <a:avLst>
              <a:gd name="adj1" fmla="val 0"/>
              <a:gd name="adj2" fmla="val 10300"/>
            </a:avLst>
          </a:prstGeom>
          <a:ln w="38100">
            <a:solidFill>
              <a:schemeClr val="bg1"/>
            </a:solidFill>
          </a:ln>
          <a:effectLst>
            <a:innerShdw blurRad="114300">
              <a:prstClr val="black"/>
            </a:innerShdw>
          </a:effectLst>
        </p:spPr>
        <p:txBody>
          <a:bodyPr/>
          <a:lstStyle>
            <a:lvl1pPr>
              <a:defRPr>
                <a:solidFill>
                  <a:schemeClr val="bg1"/>
                </a:solidFill>
              </a:defRPr>
            </a:lvl1pPr>
          </a:lstStyle>
          <a:p>
            <a:r>
              <a:rPr lang="en-US" noProof="0"/>
              <a:t>Click icon to add picture</a:t>
            </a:r>
            <a:endParaRPr lang="en-US" noProof="0" dirty="0"/>
          </a:p>
        </p:txBody>
      </p:sp>
      <p:sp>
        <p:nvSpPr>
          <p:cNvPr id="16" name="Text Placeholder 15">
            <a:extLst>
              <a:ext uri="{FF2B5EF4-FFF2-40B4-BE49-F238E27FC236}">
                <a16:creationId xmlns:a16="http://schemas.microsoft.com/office/drawing/2014/main" id="{FBB32A6B-92AA-4208-9120-FFC166CE751C}"/>
              </a:ext>
            </a:extLst>
          </p:cNvPr>
          <p:cNvSpPr>
            <a:spLocks noGrp="1"/>
          </p:cNvSpPr>
          <p:nvPr>
            <p:ph type="body" sz="quarter" idx="14"/>
          </p:nvPr>
        </p:nvSpPr>
        <p:spPr>
          <a:xfrm>
            <a:off x="570275" y="5352418"/>
            <a:ext cx="5148000" cy="900000"/>
          </a:xfrm>
          <a:solidFill>
            <a:schemeClr val="bg2"/>
          </a:solidFill>
          <a:effectLst>
            <a:innerShdw blurRad="114300">
              <a:prstClr val="black">
                <a:alpha val="34000"/>
              </a:prstClr>
            </a:innerShdw>
          </a:effectLst>
        </p:spPr>
        <p:txBody>
          <a:bodyPr anchor="ctr" anchorCtr="0"/>
          <a:lstStyle>
            <a:lvl1pPr marL="0" indent="0" algn="ctr">
              <a:buFont typeface="Arial" panose="020B0604020202020204" pitchFamily="34" charset="0"/>
              <a:buNone/>
              <a:defRPr sz="1800">
                <a:solidFill>
                  <a:schemeClr val="accent3"/>
                </a:solidFill>
              </a:defRPr>
            </a:lvl1pPr>
            <a:lvl2pPr marL="530352" indent="0" algn="ctr">
              <a:buFont typeface="Arial" panose="020B0604020202020204" pitchFamily="34" charset="0"/>
              <a:buNone/>
              <a:defRPr sz="1800">
                <a:solidFill>
                  <a:schemeClr val="accent3"/>
                </a:solidFill>
              </a:defRPr>
            </a:lvl2pPr>
            <a:lvl3pPr marL="987552" indent="0" algn="ctr">
              <a:buFont typeface="Arial" panose="020B0604020202020204" pitchFamily="34" charset="0"/>
              <a:buNone/>
              <a:defRPr sz="1600">
                <a:solidFill>
                  <a:schemeClr val="accent3"/>
                </a:solidFill>
              </a:defRPr>
            </a:lvl3pPr>
            <a:lvl4pPr marL="1444752" indent="0" algn="ctr">
              <a:buFont typeface="Arial" panose="020B0604020202020204" pitchFamily="34" charset="0"/>
              <a:buNone/>
              <a:defRPr sz="1600">
                <a:solidFill>
                  <a:schemeClr val="accent3"/>
                </a:solidFill>
              </a:defRPr>
            </a:lvl4pPr>
            <a:lvl5pPr marL="1901952" indent="0" algn="ctr">
              <a:buFont typeface="Arial" panose="020B0604020202020204" pitchFamily="34" charset="0"/>
              <a:buNone/>
              <a:defRPr sz="1400">
                <a:solidFill>
                  <a:schemeClr val="accent3"/>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L-Shape 19">
            <a:extLst>
              <a:ext uri="{FF2B5EF4-FFF2-40B4-BE49-F238E27FC236}">
                <a16:creationId xmlns:a16="http://schemas.microsoft.com/office/drawing/2014/main" id="{CC096F9F-3AD4-4FC8-823F-DBD962E2E1C6}"/>
              </a:ext>
            </a:extLst>
          </p:cNvPr>
          <p:cNvSpPr>
            <a:spLocks noChangeAspect="1"/>
          </p:cNvSpPr>
          <p:nvPr userDrawn="1"/>
        </p:nvSpPr>
        <p:spPr>
          <a:xfrm flipH="1" flipV="1">
            <a:off x="11021316" y="361496"/>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21" name="L-Shape 20">
            <a:extLst>
              <a:ext uri="{FF2B5EF4-FFF2-40B4-BE49-F238E27FC236}">
                <a16:creationId xmlns:a16="http://schemas.microsoft.com/office/drawing/2014/main" id="{9CFFEAD0-9992-49A8-A068-3357E08CD7C0}"/>
              </a:ext>
            </a:extLst>
          </p:cNvPr>
          <p:cNvSpPr>
            <a:spLocks noChangeAspect="1"/>
          </p:cNvSpPr>
          <p:nvPr userDrawn="1"/>
        </p:nvSpPr>
        <p:spPr>
          <a:xfrm>
            <a:off x="6865431" y="5819524"/>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cxnSp>
        <p:nvCxnSpPr>
          <p:cNvPr id="23" name="Straight Connector 22">
            <a:extLst>
              <a:ext uri="{FF2B5EF4-FFF2-40B4-BE49-F238E27FC236}">
                <a16:creationId xmlns:a16="http://schemas.microsoft.com/office/drawing/2014/main" id="{D470145D-417E-4648-AB08-0A7974A629E0}"/>
              </a:ext>
            </a:extLst>
          </p:cNvPr>
          <p:cNvCxnSpPr/>
          <p:nvPr userDrawn="1"/>
        </p:nvCxnSpPr>
        <p:spPr>
          <a:xfrm>
            <a:off x="7118556" y="1789472"/>
            <a:ext cx="428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821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1" y="376"/>
            <a:ext cx="6234898"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Diagonal Corners Snipped 10">
            <a:extLst>
              <a:ext uri="{FF2B5EF4-FFF2-40B4-BE49-F238E27FC236}">
                <a16:creationId xmlns:a16="http://schemas.microsoft.com/office/drawing/2014/main" id="{836AFDEB-3C72-49E0-9B45-DC9EFBA6587F}"/>
              </a:ext>
            </a:extLst>
          </p:cNvPr>
          <p:cNvSpPr/>
          <p:nvPr userDrawn="1"/>
        </p:nvSpPr>
        <p:spPr bwMode="white">
          <a:xfrm>
            <a:off x="507591" y="409286"/>
            <a:ext cx="5270049" cy="5945780"/>
          </a:xfrm>
          <a:prstGeom prst="snip2DiagRect">
            <a:avLst>
              <a:gd name="adj1" fmla="val 0"/>
              <a:gd name="adj2" fmla="val 10697"/>
            </a:avLst>
          </a:prstGeom>
          <a:solidFill>
            <a:schemeClr val="accent3"/>
          </a:solidFill>
          <a:ln>
            <a:no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 name="Title 1"/>
          <p:cNvSpPr>
            <a:spLocks noGrp="1"/>
          </p:cNvSpPr>
          <p:nvPr>
            <p:ph type="title" hasCustomPrompt="1"/>
          </p:nvPr>
        </p:nvSpPr>
        <p:spPr>
          <a:xfrm>
            <a:off x="6930776" y="477366"/>
            <a:ext cx="4644000" cy="1341602"/>
          </a:xfrm>
        </p:spPr>
        <p:txBody>
          <a:bodyPr anchor="ctr" anchorCtr="0">
            <a:normAutofit/>
          </a:bodyPr>
          <a:lstStyle>
            <a:lvl1pPr algn="ctr">
              <a:lnSpc>
                <a:spcPct val="84000"/>
              </a:lnSpc>
              <a:defRPr sz="4800" baseline="0">
                <a:solidFill>
                  <a:schemeClr val="tx2"/>
                </a:solidFill>
              </a:defRPr>
            </a:lvl1pPr>
          </a:lstStyle>
          <a:p>
            <a:r>
              <a:rPr lang="en-US" noProof="0"/>
              <a:t>Click To Edit Master Title Style</a:t>
            </a:r>
          </a:p>
        </p:txBody>
      </p:sp>
      <p:sp>
        <p:nvSpPr>
          <p:cNvPr id="4" name="Text Placeholder 3"/>
          <p:cNvSpPr>
            <a:spLocks noGrp="1"/>
          </p:cNvSpPr>
          <p:nvPr>
            <p:ph type="body" sz="half" idx="2"/>
          </p:nvPr>
        </p:nvSpPr>
        <p:spPr>
          <a:xfrm>
            <a:off x="6930775" y="1966451"/>
            <a:ext cx="4644001" cy="4388615"/>
          </a:xfrm>
        </p:spPr>
        <p:txBody>
          <a:bodyPr/>
          <a:lstStyle>
            <a:lvl1pPr marL="285750" indent="-285750">
              <a:lnSpc>
                <a:spcPct val="100000"/>
              </a:lnSpc>
              <a:spcBef>
                <a:spcPts val="0"/>
              </a:spcBef>
              <a:spcAft>
                <a:spcPts val="0"/>
              </a:spcAft>
              <a:buFont typeface="Arial" panose="020B0604020202020204" pitchFamily="34" charset="0"/>
              <a:buChar char="•"/>
              <a:defRPr sz="18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p:cNvSpPr>
            <a:spLocks noGrp="1"/>
          </p:cNvSpPr>
          <p:nvPr>
            <p:ph type="dt" sz="half" idx="10"/>
          </p:nvPr>
        </p:nvSpPr>
        <p:spPr>
          <a:xfrm>
            <a:off x="507591" y="6453386"/>
            <a:ext cx="1204572" cy="404614"/>
          </a:xfrm>
        </p:spPr>
        <p:txBody>
          <a:bodyPr/>
          <a:lstStyle>
            <a:lvl1pPr>
              <a:defRPr>
                <a:solidFill>
                  <a:schemeClr val="bg1"/>
                </a:solidFill>
              </a:defRPr>
            </a:lvl1pPr>
          </a:lstStyle>
          <a:p>
            <a:fld id="{3B77EF04-6424-4B70-94D1-FC932CBBDD9B}" type="datetimeFigureOut">
              <a:rPr lang="en-US" noProof="0" smtClean="0"/>
              <a:pPr/>
              <a:t>11/29/2022</a:t>
            </a:fld>
            <a:endParaRPr lang="en-US" noProof="0" dirty="0"/>
          </a:p>
        </p:txBody>
      </p:sp>
      <p:sp>
        <p:nvSpPr>
          <p:cNvPr id="6" name="Footer Placeholder 5"/>
          <p:cNvSpPr>
            <a:spLocks noGrp="1"/>
          </p:cNvSpPr>
          <p:nvPr>
            <p:ph type="ftr" sz="quarter" idx="11"/>
          </p:nvPr>
        </p:nvSpPr>
        <p:spPr>
          <a:xfrm>
            <a:off x="3403965" y="6453386"/>
            <a:ext cx="2373675"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234897" y="-376"/>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L-Shape 11">
            <a:extLst>
              <a:ext uri="{FF2B5EF4-FFF2-40B4-BE49-F238E27FC236}">
                <a16:creationId xmlns:a16="http://schemas.microsoft.com/office/drawing/2014/main" id="{26A5AA85-E28D-4647-B000-742C83A8047D}"/>
              </a:ext>
            </a:extLst>
          </p:cNvPr>
          <p:cNvSpPr>
            <a:spLocks noChangeAspect="1"/>
          </p:cNvSpPr>
          <p:nvPr userDrawn="1"/>
        </p:nvSpPr>
        <p:spPr>
          <a:xfrm flipV="1">
            <a:off x="6845770" y="372071"/>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3" name="L-Shape 12">
            <a:extLst>
              <a:ext uri="{FF2B5EF4-FFF2-40B4-BE49-F238E27FC236}">
                <a16:creationId xmlns:a16="http://schemas.microsoft.com/office/drawing/2014/main" id="{C3CD9875-0A2E-4F4D-ACB7-87DD98EED9D0}"/>
              </a:ext>
            </a:extLst>
          </p:cNvPr>
          <p:cNvSpPr>
            <a:spLocks noChangeAspect="1"/>
          </p:cNvSpPr>
          <p:nvPr userDrawn="1"/>
        </p:nvSpPr>
        <p:spPr>
          <a:xfrm flipH="1">
            <a:off x="11058438" y="5819525"/>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9" name="Picture Placeholder 18">
            <a:extLst>
              <a:ext uri="{FF2B5EF4-FFF2-40B4-BE49-F238E27FC236}">
                <a16:creationId xmlns:a16="http://schemas.microsoft.com/office/drawing/2014/main" id="{D57F3340-8A42-40F0-BF5B-EEF6E3E88E6E}"/>
              </a:ext>
            </a:extLst>
          </p:cNvPr>
          <p:cNvSpPr>
            <a:spLocks noGrp="1"/>
          </p:cNvSpPr>
          <p:nvPr>
            <p:ph type="pic" idx="1"/>
          </p:nvPr>
        </p:nvSpPr>
        <p:spPr>
          <a:xfrm>
            <a:off x="806246" y="668595"/>
            <a:ext cx="4646651" cy="5383413"/>
          </a:xfrm>
          <a:custGeom>
            <a:avLst/>
            <a:gdLst>
              <a:gd name="connsiteX0" fmla="*/ 0 w 4646651"/>
              <a:gd name="connsiteY0" fmla="*/ 0 h 5383413"/>
              <a:gd name="connsiteX1" fmla="*/ 4168046 w 4646651"/>
              <a:gd name="connsiteY1" fmla="*/ 0 h 5383413"/>
              <a:gd name="connsiteX2" fmla="*/ 4646651 w 4646651"/>
              <a:gd name="connsiteY2" fmla="*/ 478605 h 5383413"/>
              <a:gd name="connsiteX3" fmla="*/ 4646651 w 4646651"/>
              <a:gd name="connsiteY3" fmla="*/ 5383413 h 5383413"/>
              <a:gd name="connsiteX4" fmla="*/ 478605 w 4646651"/>
              <a:gd name="connsiteY4" fmla="*/ 5383413 h 5383413"/>
              <a:gd name="connsiteX5" fmla="*/ 0 w 4646651"/>
              <a:gd name="connsiteY5" fmla="*/ 4904808 h 538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6651" h="5383413">
                <a:moveTo>
                  <a:pt x="0" y="0"/>
                </a:moveTo>
                <a:lnTo>
                  <a:pt x="4168046" y="0"/>
                </a:lnTo>
                <a:lnTo>
                  <a:pt x="4646651" y="478605"/>
                </a:lnTo>
                <a:lnTo>
                  <a:pt x="4646651" y="5383413"/>
                </a:lnTo>
                <a:lnTo>
                  <a:pt x="478605" y="5383413"/>
                </a:lnTo>
                <a:lnTo>
                  <a:pt x="0" y="4904808"/>
                </a:lnTo>
                <a:close/>
              </a:path>
            </a:pathLst>
          </a:custGeom>
          <a:ln w="57150">
            <a:solidFill>
              <a:schemeClr val="bg1"/>
            </a:solidFill>
          </a:ln>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0" name="L-Shape 19">
            <a:extLst>
              <a:ext uri="{FF2B5EF4-FFF2-40B4-BE49-F238E27FC236}">
                <a16:creationId xmlns:a16="http://schemas.microsoft.com/office/drawing/2014/main" id="{CC096F9F-3AD4-4FC8-823F-DBD962E2E1C6}"/>
              </a:ext>
            </a:extLst>
          </p:cNvPr>
          <p:cNvSpPr>
            <a:spLocks noChangeAspect="1"/>
          </p:cNvSpPr>
          <p:nvPr userDrawn="1"/>
        </p:nvSpPr>
        <p:spPr>
          <a:xfrm flipH="1" flipV="1">
            <a:off x="11021316" y="361496"/>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21" name="L-Shape 20">
            <a:extLst>
              <a:ext uri="{FF2B5EF4-FFF2-40B4-BE49-F238E27FC236}">
                <a16:creationId xmlns:a16="http://schemas.microsoft.com/office/drawing/2014/main" id="{9CFFEAD0-9992-49A8-A068-3357E08CD7C0}"/>
              </a:ext>
            </a:extLst>
          </p:cNvPr>
          <p:cNvSpPr>
            <a:spLocks noChangeAspect="1"/>
          </p:cNvSpPr>
          <p:nvPr userDrawn="1"/>
        </p:nvSpPr>
        <p:spPr>
          <a:xfrm>
            <a:off x="6865431" y="5819524"/>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cxnSp>
        <p:nvCxnSpPr>
          <p:cNvPr id="23" name="Straight Connector 22">
            <a:extLst>
              <a:ext uri="{FF2B5EF4-FFF2-40B4-BE49-F238E27FC236}">
                <a16:creationId xmlns:a16="http://schemas.microsoft.com/office/drawing/2014/main" id="{D470145D-417E-4648-AB08-0A7974A629E0}"/>
              </a:ext>
            </a:extLst>
          </p:cNvPr>
          <p:cNvCxnSpPr/>
          <p:nvPr userDrawn="1"/>
        </p:nvCxnSpPr>
        <p:spPr>
          <a:xfrm>
            <a:off x="7118556" y="1789472"/>
            <a:ext cx="428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78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blackWhite">
      <p:bgPr>
        <a:gradFill flip="none" rotWithShape="1">
          <a:gsLst>
            <a:gs pos="0">
              <a:schemeClr val="bg2">
                <a:lumMod val="50000"/>
              </a:schemeClr>
            </a:gs>
            <a:gs pos="33000">
              <a:schemeClr val="bg2"/>
            </a:gs>
            <a:gs pos="66000">
              <a:schemeClr val="bg2">
                <a:lumMod val="75000"/>
              </a:schemeClr>
            </a:gs>
            <a:gs pos="97000">
              <a:schemeClr val="bg2">
                <a:lumMod val="5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5025" y="1301360"/>
            <a:ext cx="9612971" cy="2852737"/>
          </a:xfrm>
        </p:spPr>
        <p:txBody>
          <a:bodyPr anchor="b">
            <a:normAutofit/>
          </a:bodyPr>
          <a:lstStyle>
            <a:lvl1pPr algn="r">
              <a:defRPr sz="7200" cap="none" baseline="0">
                <a:solidFill>
                  <a:schemeClr val="tx1"/>
                </a:solidFill>
              </a:defRPr>
            </a:lvl1pPr>
          </a:lstStyle>
          <a:p>
            <a:r>
              <a:rPr lang="en-US" noProof="0"/>
              <a:t>Click To Edit Master Title Style</a:t>
            </a:r>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3B77EF04-6424-4B70-94D1-FC932CBBDD9B}" type="datetimeFigureOut">
              <a:rPr lang="en-US" noProof="0" smtClean="0"/>
              <a:t>11/29/2022</a:t>
            </a:fld>
            <a:endParaRPr lang="en-US" noProof="0"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L-Shape 8">
            <a:extLst>
              <a:ext uri="{FF2B5EF4-FFF2-40B4-BE49-F238E27FC236}">
                <a16:creationId xmlns:a16="http://schemas.microsoft.com/office/drawing/2014/main" id="{BF5B4C6D-2825-4690-8D32-39CBF5E0F7E6}"/>
              </a:ext>
            </a:extLst>
          </p:cNvPr>
          <p:cNvSpPr/>
          <p:nvPr userDrawn="1"/>
        </p:nvSpPr>
        <p:spPr>
          <a:xfrm rot="10800000" flipV="1">
            <a:off x="8532326" y="1820272"/>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DFD43940-6D78-4E75-BDB6-8792768BB894}"/>
              </a:ext>
            </a:extLst>
          </p:cNvPr>
          <p:cNvSpPr/>
          <p:nvPr userDrawn="1"/>
        </p:nvSpPr>
        <p:spPr>
          <a:xfrm flipH="1">
            <a:off x="8286318" y="1685652"/>
            <a:ext cx="3152309" cy="4408489"/>
          </a:xfrm>
          <a:prstGeom prst="corner">
            <a:avLst>
              <a:gd name="adj1" fmla="val 5837"/>
              <a:gd name="adj2" fmla="val 6502"/>
            </a:avLst>
          </a:prstGeom>
          <a:solidFill>
            <a:srgbClr val="EFEDE3"/>
          </a:solidFill>
          <a:ln>
            <a:solidFill>
              <a:srgbClr val="EFEDE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15921443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solidFill>
                  <a:schemeClr val="tx2"/>
                </a:solidFill>
              </a:defRPr>
            </a:lvl1pPr>
          </a:lstStyle>
          <a:p>
            <a:r>
              <a:rPr lang="en-US" noProof="0"/>
              <a:t>Click To Edit Master Title Style</a:t>
            </a:r>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3B77EF04-6424-4B70-94D1-FC932CBBDD9B}" type="datetimeFigureOut">
              <a:rPr lang="en-US" noProof="0" smtClean="0"/>
              <a:t>11/29/2022</a:t>
            </a:fld>
            <a:endParaRPr lang="en-US" noProof="0" dirty="0"/>
          </a:p>
        </p:txBody>
      </p:sp>
      <p:sp>
        <p:nvSpPr>
          <p:cNvPr id="6" name="Footer Placeholder 5"/>
          <p:cNvSpPr>
            <a:spLocks noGrp="1"/>
          </p:cNvSpPr>
          <p:nvPr>
            <p:ph type="ftr" sz="quarter" idx="11"/>
          </p:nvPr>
        </p:nvSpPr>
        <p:spPr/>
        <p:txBody>
          <a:bodyPr/>
          <a:lstStyle/>
          <a:p>
            <a:r>
              <a:rPr lang="en-US" noProof="0" dirty="0"/>
              <a:t>Add a footer </a:t>
            </a:r>
          </a:p>
        </p:txBody>
      </p:sp>
      <p:sp>
        <p:nvSpPr>
          <p:cNvPr id="7" name="Slide Number Placeholder 6"/>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2968850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601200" cy="1485900"/>
          </a:xfrm>
        </p:spPr>
        <p:txBody>
          <a:bodyPr>
            <a:normAutofit/>
          </a:bodyPr>
          <a:lstStyle>
            <a:lvl1pPr>
              <a:defRPr sz="4800">
                <a:solidFill>
                  <a:schemeClr val="tx2"/>
                </a:solidFill>
              </a:defRPr>
            </a:lvl1pPr>
          </a:lstStyle>
          <a:p>
            <a:r>
              <a:rPr lang="en-US" noProof="0"/>
              <a:t>Click To Edit Master Title Style</a:t>
            </a:r>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3B77EF04-6424-4B70-94D1-FC932CBBDD9B}" type="datetimeFigureOut">
              <a:rPr lang="en-US" noProof="0" smtClean="0"/>
              <a:t>11/29/2022</a:t>
            </a:fld>
            <a:endParaRPr lang="en-US" noProof="0" dirty="0"/>
          </a:p>
        </p:txBody>
      </p:sp>
      <p:sp>
        <p:nvSpPr>
          <p:cNvPr id="8" name="Footer Placeholder 7"/>
          <p:cNvSpPr>
            <a:spLocks noGrp="1"/>
          </p:cNvSpPr>
          <p:nvPr>
            <p:ph type="ftr" sz="quarter" idx="11"/>
          </p:nvPr>
        </p:nvSpPr>
        <p:spPr/>
        <p:txBody>
          <a:bodyPr/>
          <a:lstStyle/>
          <a:p>
            <a:r>
              <a:rPr lang="en-US" noProof="0" dirty="0"/>
              <a:t>Add a footer </a:t>
            </a:r>
          </a:p>
        </p:txBody>
      </p:sp>
      <p:sp>
        <p:nvSpPr>
          <p:cNvPr id="9" name="Slide Number Placeholder 8"/>
          <p:cNvSpPr>
            <a:spLocks noGrp="1"/>
          </p:cNvSpPr>
          <p:nvPr>
            <p:ph type="sldNum" sz="quarter" idx="12"/>
          </p:nvPr>
        </p:nvSpPr>
        <p:spPr/>
        <p:txBody>
          <a:bodyPr/>
          <a:lstStyle/>
          <a:p>
            <a:fld id="{B38049E5-7B53-4E85-8972-7D6C4BCE5BB9}" type="slidenum">
              <a:rPr lang="en-US" noProof="0" smtClean="0"/>
              <a:t>‹#›</a:t>
            </a:fld>
            <a:endParaRPr lang="en-US" noProof="0" dirty="0"/>
          </a:p>
        </p:txBody>
      </p:sp>
      <p:sp>
        <p:nvSpPr>
          <p:cNvPr id="11" name="L-Shape 10">
            <a:extLst>
              <a:ext uri="{FF2B5EF4-FFF2-40B4-BE49-F238E27FC236}">
                <a16:creationId xmlns:a16="http://schemas.microsoft.com/office/drawing/2014/main" id="{91236E78-C797-4C31-BA0C-DB193BAF6D2D}"/>
              </a:ext>
            </a:extLst>
          </p:cNvPr>
          <p:cNvSpPr/>
          <p:nvPr userDrawn="1"/>
        </p:nvSpPr>
        <p:spPr>
          <a:xfrm rot="10800000" flipV="1">
            <a:off x="8391654" y="1873024"/>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0" name="L-Shape 9">
            <a:extLst>
              <a:ext uri="{FF2B5EF4-FFF2-40B4-BE49-F238E27FC236}">
                <a16:creationId xmlns:a16="http://schemas.microsoft.com/office/drawing/2014/main" id="{BFA658F0-F295-40A9-8BA8-1F6CBDFBBE09}"/>
              </a:ext>
            </a:extLst>
          </p:cNvPr>
          <p:cNvSpPr/>
          <p:nvPr userDrawn="1"/>
        </p:nvSpPr>
        <p:spPr>
          <a:xfrm flipH="1">
            <a:off x="8152968" y="1752327"/>
            <a:ext cx="3152309" cy="4408489"/>
          </a:xfrm>
          <a:prstGeom prst="corner">
            <a:avLst>
              <a:gd name="adj1" fmla="val 7085"/>
              <a:gd name="adj2" fmla="val 7750"/>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740073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lvl1pPr>
          </a:lstStyle>
          <a:p>
            <a:r>
              <a:rPr lang="en-US" noProof="0"/>
              <a:t>Click To Edit Master Title Style</a:t>
            </a:r>
          </a:p>
        </p:txBody>
      </p:sp>
      <p:sp>
        <p:nvSpPr>
          <p:cNvPr id="3" name="Date Placeholder 2"/>
          <p:cNvSpPr>
            <a:spLocks noGrp="1"/>
          </p:cNvSpPr>
          <p:nvPr>
            <p:ph type="dt" sz="half" idx="10"/>
          </p:nvPr>
        </p:nvSpPr>
        <p:spPr/>
        <p:txBody>
          <a:bodyPr/>
          <a:lstStyle/>
          <a:p>
            <a:fld id="{3B77EF04-6424-4B70-94D1-FC932CBBDD9B}" type="datetimeFigureOut">
              <a:rPr lang="en-US" noProof="0" smtClean="0"/>
              <a:t>11/29/2022</a:t>
            </a:fld>
            <a:endParaRPr lang="en-US" noProof="0" dirty="0"/>
          </a:p>
        </p:txBody>
      </p:sp>
      <p:sp>
        <p:nvSpPr>
          <p:cNvPr id="4" name="Footer Placeholder 3"/>
          <p:cNvSpPr>
            <a:spLocks noGrp="1"/>
          </p:cNvSpPr>
          <p:nvPr>
            <p:ph type="ftr" sz="quarter" idx="11"/>
          </p:nvPr>
        </p:nvSpPr>
        <p:spPr/>
        <p:txBody>
          <a:bodyPr/>
          <a:lstStyle/>
          <a:p>
            <a:r>
              <a:rPr lang="en-US" noProof="0" dirty="0"/>
              <a:t>Add a footer </a:t>
            </a:r>
          </a:p>
        </p:txBody>
      </p:sp>
      <p:sp>
        <p:nvSpPr>
          <p:cNvPr id="5" name="Slide Number Placeholder 4"/>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2572544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lvl1pPr>
          </a:lstStyle>
          <a:p>
            <a:r>
              <a:rPr lang="en-US" noProof="0"/>
              <a:t>Click To Edit Master Title Style</a:t>
            </a:r>
          </a:p>
        </p:txBody>
      </p:sp>
      <p:sp>
        <p:nvSpPr>
          <p:cNvPr id="3" name="Date Placeholder 2"/>
          <p:cNvSpPr>
            <a:spLocks noGrp="1"/>
          </p:cNvSpPr>
          <p:nvPr>
            <p:ph type="dt" sz="half" idx="10"/>
          </p:nvPr>
        </p:nvSpPr>
        <p:spPr/>
        <p:txBody>
          <a:bodyPr/>
          <a:lstStyle/>
          <a:p>
            <a:fld id="{3B77EF04-6424-4B70-94D1-FC932CBBDD9B}" type="datetimeFigureOut">
              <a:rPr lang="en-US" noProof="0" smtClean="0"/>
              <a:t>11/29/2022</a:t>
            </a:fld>
            <a:endParaRPr lang="en-US" noProof="0" dirty="0"/>
          </a:p>
        </p:txBody>
      </p:sp>
      <p:sp>
        <p:nvSpPr>
          <p:cNvPr id="4" name="Footer Placeholder 3"/>
          <p:cNvSpPr>
            <a:spLocks noGrp="1"/>
          </p:cNvSpPr>
          <p:nvPr>
            <p:ph type="ftr" sz="quarter" idx="11"/>
          </p:nvPr>
        </p:nvSpPr>
        <p:spPr/>
        <p:txBody>
          <a:bodyPr/>
          <a:lstStyle/>
          <a:p>
            <a:r>
              <a:rPr lang="en-US" noProof="0" dirty="0"/>
              <a:t>Add a footer </a:t>
            </a:r>
          </a:p>
        </p:txBody>
      </p:sp>
      <p:sp>
        <p:nvSpPr>
          <p:cNvPr id="5" name="Slide Number Placeholder 4"/>
          <p:cNvSpPr>
            <a:spLocks noGrp="1"/>
          </p:cNvSpPr>
          <p:nvPr>
            <p:ph type="sldNum" sz="quarter" idx="12"/>
          </p:nvPr>
        </p:nvSpPr>
        <p:spPr/>
        <p:txBody>
          <a:bodyPr/>
          <a:lstStyle/>
          <a:p>
            <a:fld id="{B38049E5-7B53-4E85-8972-7D6C4BCE5BB9}" type="slidenum">
              <a:rPr lang="en-US" noProof="0" smtClean="0"/>
              <a:t>‹#›</a:t>
            </a:fld>
            <a:endParaRPr lang="en-US" noProof="0" dirty="0"/>
          </a:p>
        </p:txBody>
      </p:sp>
      <p:sp>
        <p:nvSpPr>
          <p:cNvPr id="7" name="Text Placeholder 6">
            <a:extLst>
              <a:ext uri="{FF2B5EF4-FFF2-40B4-BE49-F238E27FC236}">
                <a16:creationId xmlns:a16="http://schemas.microsoft.com/office/drawing/2014/main" id="{CAFD1631-6749-4027-9415-B72D163BBD58}"/>
              </a:ext>
            </a:extLst>
          </p:cNvPr>
          <p:cNvSpPr>
            <a:spLocks noGrp="1"/>
          </p:cNvSpPr>
          <p:nvPr>
            <p:ph type="body" sz="quarter" idx="13"/>
          </p:nvPr>
        </p:nvSpPr>
        <p:spPr>
          <a:xfrm>
            <a:off x="1560471" y="2297695"/>
            <a:ext cx="9071059" cy="2767600"/>
          </a:xfrm>
        </p:spPr>
        <p:txBody>
          <a:bodyPr anchor="ctr"/>
          <a:lstStyle>
            <a:lvl1pPr marL="0" indent="0" algn="ctr">
              <a:buNone/>
              <a:defRPr sz="6000"/>
            </a:lvl1pPr>
          </a:lstStyle>
          <a:p>
            <a:pPr lvl="0"/>
            <a:r>
              <a:rPr lang="en-US" noProof="0"/>
              <a:t>Click to edit Master text styles</a:t>
            </a:r>
          </a:p>
        </p:txBody>
      </p:sp>
    </p:spTree>
    <p:extLst>
      <p:ext uri="{BB962C8B-B14F-4D97-AF65-F5344CB8AC3E}">
        <p14:creationId xmlns:p14="http://schemas.microsoft.com/office/powerpoint/2010/main" val="2266103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77EF04-6424-4B70-94D1-FC932CBBDD9B}" type="datetimeFigureOut">
              <a:rPr lang="en-US" noProof="0" smtClean="0"/>
              <a:t>11/29/2022</a:t>
            </a:fld>
            <a:endParaRPr lang="en-US" noProof="0" dirty="0"/>
          </a:p>
        </p:txBody>
      </p:sp>
      <p:sp>
        <p:nvSpPr>
          <p:cNvPr id="3" name="Footer Placeholder 2"/>
          <p:cNvSpPr>
            <a:spLocks noGrp="1"/>
          </p:cNvSpPr>
          <p:nvPr>
            <p:ph type="ftr" sz="quarter" idx="11"/>
          </p:nvPr>
        </p:nvSpPr>
        <p:spPr/>
        <p:txBody>
          <a:bodyPr/>
          <a:lstStyle/>
          <a:p>
            <a:r>
              <a:rPr lang="en-US" noProof="0" dirty="0"/>
              <a:t>Add a footer </a:t>
            </a:r>
          </a:p>
        </p:txBody>
      </p:sp>
      <p:sp>
        <p:nvSpPr>
          <p:cNvPr id="4" name="Slide Number Placeholder 3"/>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3990140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Pr>
        <a:solidFill>
          <a:schemeClr val="bg2"/>
        </a:solidFill>
        <a:effectLst/>
      </p:bgPr>
    </p:bg>
    <p:spTree>
      <p:nvGrpSpPr>
        <p:cNvPr id="1" name=""/>
        <p:cNvGrpSpPr/>
        <p:nvPr/>
      </p:nvGrpSpPr>
      <p:grpSpPr>
        <a:xfrm>
          <a:off x="0" y="0"/>
          <a:ext cx="0" cy="0"/>
          <a:chOff x="0" y="0"/>
          <a:chExt cx="0" cy="0"/>
        </a:xfrm>
      </p:grpSpPr>
      <p:sp>
        <p:nvSpPr>
          <p:cNvPr id="8" name="Rectangle 7" title="Side bar">
            <a:extLst>
              <a:ext uri="{FF2B5EF4-FFF2-40B4-BE49-F238E27FC236}">
                <a16:creationId xmlns:a16="http://schemas.microsoft.com/office/drawing/2014/main" id="{FFA7AFEF-D97A-4A94-A884-7F95E91332B7}"/>
              </a:ext>
            </a:extLst>
          </p:cNvPr>
          <p:cNvSpPr/>
          <p:nvPr userDrawn="1"/>
        </p:nvSpPr>
        <p:spPr>
          <a:xfrm>
            <a:off x="622095" y="0"/>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noProof="0"/>
              <a:t>Click to edit Master title style</a:t>
            </a:r>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B77EF04-6424-4B70-94D1-FC932CBBDD9B}" type="datetimeFigureOut">
              <a:rPr lang="en-US" noProof="0" smtClean="0"/>
              <a:t>11/29/2022</a:t>
            </a:fld>
            <a:endParaRPr lang="en-US" noProof="0"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r>
              <a:rPr lang="en-US" noProof="0" dirty="0"/>
              <a:t>Add a footer </a:t>
            </a: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38049E5-7B53-4E85-8972-7D6C4BCE5BB9}" type="slidenum">
              <a:rPr lang="en-US" noProof="0" smtClean="0"/>
              <a:t>‹#›</a:t>
            </a:fld>
            <a:endParaRPr lang="en-US" noProof="0" dirty="0"/>
          </a:p>
        </p:txBody>
      </p:sp>
      <p:sp>
        <p:nvSpPr>
          <p:cNvPr id="9" name="Rectangle 8" title="Side bar"/>
          <p:cNvSpPr/>
          <p:nvPr/>
        </p:nvSpPr>
        <p:spPr>
          <a:xfrm>
            <a:off x="478095" y="376"/>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56303306"/>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68" r:id="rId4"/>
    <p:sldLayoutId id="2147483671" r:id="rId5"/>
    <p:sldLayoutId id="2147483669" r:id="rId6"/>
    <p:sldLayoutId id="2147483672" r:id="rId7"/>
    <p:sldLayoutId id="2147483663" r:id="rId8"/>
    <p:sldLayoutId id="2147483664" r:id="rId9"/>
    <p:sldLayoutId id="2147483665" r:id="rId10"/>
    <p:sldLayoutId id="2147483666" r:id="rId11"/>
    <p:sldLayoutId id="2147483673" r:id="rId12"/>
    <p:sldLayoutId id="2147483667" r:id="rId1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42900" indent="-342900" algn="l" defTabSz="914400" rtl="0" eaLnBrk="1" latinLnBrk="0" hangingPunct="1">
        <a:lnSpc>
          <a:spcPct val="94000"/>
        </a:lnSpc>
        <a:spcBef>
          <a:spcPts val="1000"/>
        </a:spcBef>
        <a:spcAft>
          <a:spcPts val="200"/>
        </a:spcAft>
        <a:buFont typeface="Arial" panose="020B0604020202020204" pitchFamily="34" charset="0"/>
        <a:buChar char="•"/>
        <a:defRPr sz="2400" kern="1200" baseline="0">
          <a:solidFill>
            <a:schemeClr val="tx2"/>
          </a:solidFill>
          <a:latin typeface="+mn-lt"/>
          <a:ea typeface="+mn-ea"/>
          <a:cs typeface="+mn-cs"/>
        </a:defRPr>
      </a:lvl1pPr>
      <a:lvl2pPr marL="873252" indent="-342900" algn="l" defTabSz="914400" rtl="0" eaLnBrk="1" latinLnBrk="0" hangingPunct="1">
        <a:lnSpc>
          <a:spcPct val="94000"/>
        </a:lnSpc>
        <a:spcBef>
          <a:spcPts val="500"/>
        </a:spcBef>
        <a:spcAft>
          <a:spcPts val="200"/>
        </a:spcAft>
        <a:buFont typeface="Arial" panose="020B0604020202020204" pitchFamily="34" charset="0"/>
        <a:buChar char="•"/>
        <a:defRPr sz="2400" i="1" kern="1200" baseline="0">
          <a:solidFill>
            <a:schemeClr val="tx2"/>
          </a:solidFill>
          <a:latin typeface="+mn-lt"/>
          <a:ea typeface="+mn-ea"/>
          <a:cs typeface="+mn-cs"/>
        </a:defRPr>
      </a:lvl2pPr>
      <a:lvl3pPr marL="1330452" indent="-342900" algn="l" defTabSz="914400" rtl="0" eaLnBrk="1" latinLnBrk="0" hangingPunct="1">
        <a:lnSpc>
          <a:spcPct val="94000"/>
        </a:lnSpc>
        <a:spcBef>
          <a:spcPts val="500"/>
        </a:spcBef>
        <a:spcAft>
          <a:spcPts val="200"/>
        </a:spcAft>
        <a:buFont typeface="Arial" panose="020B0604020202020204" pitchFamily="34" charset="0"/>
        <a:buChar char="•"/>
        <a:defRPr sz="2000" kern="1200" baseline="0">
          <a:solidFill>
            <a:schemeClr val="tx2"/>
          </a:solidFill>
          <a:latin typeface="+mn-lt"/>
          <a:ea typeface="+mn-ea"/>
          <a:cs typeface="+mn-cs"/>
        </a:defRPr>
      </a:lvl3pPr>
      <a:lvl4pPr marL="1787652" indent="-342900" algn="l" defTabSz="914400" rtl="0" eaLnBrk="1" latinLnBrk="0" hangingPunct="1">
        <a:lnSpc>
          <a:spcPct val="94000"/>
        </a:lnSpc>
        <a:spcBef>
          <a:spcPts val="500"/>
        </a:spcBef>
        <a:spcAft>
          <a:spcPts val="200"/>
        </a:spcAft>
        <a:buFont typeface="Arial" panose="020B0604020202020204" pitchFamily="34" charset="0"/>
        <a:buChar char="•"/>
        <a:defRPr sz="2000" i="1" kern="1200" baseline="0">
          <a:solidFill>
            <a:schemeClr val="tx2"/>
          </a:solidFill>
          <a:latin typeface="+mn-lt"/>
          <a:ea typeface="+mn-ea"/>
          <a:cs typeface="+mn-cs"/>
        </a:defRPr>
      </a:lvl4pPr>
      <a:lvl5pPr marL="2187702" indent="-285750" algn="l" defTabSz="914400" rtl="0" eaLnBrk="1" latinLnBrk="0" hangingPunct="1">
        <a:lnSpc>
          <a:spcPct val="94000"/>
        </a:lnSpc>
        <a:spcBef>
          <a:spcPts val="500"/>
        </a:spcBef>
        <a:spcAft>
          <a:spcPts val="200"/>
        </a:spcAft>
        <a:buFont typeface="Arial" panose="020B0604020202020204" pitchFamily="34" charset="0"/>
        <a:buChar char="•"/>
        <a:defRPr sz="18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hyperlink" Target="https://creativecommons.org/licenses/by-sa/3.0/" TargetMode="External"/><Relationship Id="rId4" Type="http://schemas.openxmlformats.org/officeDocument/2006/relationships/hyperlink" Target="https://www.flickr.com/photos/127619525@N05/15075074577"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generalservices.state.nm.us/state-purchasing/"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mailto:Elizabeth.Chavez@state.nm.us" TargetMode="External"/><Relationship Id="rId2" Type="http://schemas.openxmlformats.org/officeDocument/2006/relationships/hyperlink" Target="mailto:Barbara.Romero@state.nm.us" TargetMode="External"/><Relationship Id="rId1" Type="http://schemas.openxmlformats.org/officeDocument/2006/relationships/slideLayout" Target="../slideLayouts/slideLayout3.xml"/><Relationship Id="rId5" Type="http://schemas.openxmlformats.org/officeDocument/2006/relationships/hyperlink" Target="mailto:Ernest.Saavedra@state.nm.us" TargetMode="External"/><Relationship Id="rId4" Type="http://schemas.openxmlformats.org/officeDocument/2006/relationships/hyperlink" Target="mailto:Connie.Garcia2@state.nm.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889FE-7B85-40C7-8441-909223A9B382}"/>
              </a:ext>
            </a:extLst>
          </p:cNvPr>
          <p:cNvSpPr>
            <a:spLocks noGrp="1"/>
          </p:cNvSpPr>
          <p:nvPr>
            <p:ph type="ctrTitle"/>
          </p:nvPr>
        </p:nvSpPr>
        <p:spPr>
          <a:xfrm>
            <a:off x="1397977" y="1151796"/>
            <a:ext cx="9504485" cy="3229285"/>
          </a:xfrm>
        </p:spPr>
        <p:txBody>
          <a:bodyPr/>
          <a:lstStyle/>
          <a:p>
            <a:br>
              <a:rPr lang="en-US" sz="5400" dirty="0"/>
            </a:br>
            <a:r>
              <a:rPr lang="en-US" sz="5400" dirty="0"/>
              <a:t>Navigating through the </a:t>
            </a:r>
            <a:br>
              <a:rPr lang="en-US" sz="5400" dirty="0"/>
            </a:br>
            <a:r>
              <a:rPr lang="en-US" sz="5400" dirty="0"/>
              <a:t>General Services Statewide Price Agreement</a:t>
            </a:r>
            <a:br>
              <a:rPr lang="en-US" sz="5400" dirty="0"/>
            </a:br>
            <a:endParaRPr lang="en-US" sz="5400" dirty="0"/>
          </a:p>
        </p:txBody>
      </p:sp>
      <p:sp>
        <p:nvSpPr>
          <p:cNvPr id="3" name="Subtitle 2">
            <a:extLst>
              <a:ext uri="{FF2B5EF4-FFF2-40B4-BE49-F238E27FC236}">
                <a16:creationId xmlns:a16="http://schemas.microsoft.com/office/drawing/2014/main" id="{B87DC842-2DF4-46F3-AEC5-E38386DA6887}"/>
              </a:ext>
            </a:extLst>
          </p:cNvPr>
          <p:cNvSpPr>
            <a:spLocks noGrp="1"/>
          </p:cNvSpPr>
          <p:nvPr>
            <p:ph type="subTitle" idx="1"/>
          </p:nvPr>
        </p:nvSpPr>
        <p:spPr>
          <a:xfrm>
            <a:off x="1397977" y="4751462"/>
            <a:ext cx="9504485" cy="1231828"/>
          </a:xfrm>
        </p:spPr>
        <p:txBody>
          <a:bodyPr>
            <a:normAutofit fontScale="85000" lnSpcReduction="20000"/>
          </a:bodyPr>
          <a:lstStyle/>
          <a:p>
            <a:r>
              <a:rPr lang="en-US" sz="2900" dirty="0"/>
              <a:t>Due to the pandemic and inflation, prices have increased dramatically leaving grantees short on their original purchase requests appropriations.</a:t>
            </a:r>
          </a:p>
          <a:p>
            <a:endParaRPr lang="en-US" dirty="0"/>
          </a:p>
        </p:txBody>
      </p:sp>
    </p:spTree>
    <p:extLst>
      <p:ext uri="{BB962C8B-B14F-4D97-AF65-F5344CB8AC3E}">
        <p14:creationId xmlns:p14="http://schemas.microsoft.com/office/powerpoint/2010/main" val="2461678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C9891-6751-47AC-8441-AE5A5C595301}"/>
              </a:ext>
            </a:extLst>
          </p:cNvPr>
          <p:cNvSpPr>
            <a:spLocks noGrp="1"/>
          </p:cNvSpPr>
          <p:nvPr>
            <p:ph type="title"/>
          </p:nvPr>
        </p:nvSpPr>
        <p:spPr/>
        <p:txBody>
          <a:bodyPr>
            <a:normAutofit/>
          </a:bodyPr>
          <a:lstStyle/>
          <a:p>
            <a:r>
              <a:rPr lang="en-US" dirty="0">
                <a:solidFill>
                  <a:srgbClr val="3E7E4C"/>
                </a:solidFill>
              </a:rPr>
              <a:t>Problems  We’re Facing</a:t>
            </a:r>
          </a:p>
        </p:txBody>
      </p:sp>
      <p:pic>
        <p:nvPicPr>
          <p:cNvPr id="6" name="Picture Placeholder 5" descr="Graphical user interface&#10;&#10;Description automatically generated">
            <a:extLst>
              <a:ext uri="{FF2B5EF4-FFF2-40B4-BE49-F238E27FC236}">
                <a16:creationId xmlns:a16="http://schemas.microsoft.com/office/drawing/2014/main" id="{F11F8862-2960-D7F0-7322-84B18E6999AD}"/>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t="4817" b="4817"/>
          <a:stretch>
            <a:fillRect/>
          </a:stretch>
        </p:blipFill>
        <p:spPr/>
      </p:pic>
      <p:sp>
        <p:nvSpPr>
          <p:cNvPr id="4" name="Text Placeholder 3">
            <a:extLst>
              <a:ext uri="{FF2B5EF4-FFF2-40B4-BE49-F238E27FC236}">
                <a16:creationId xmlns:a16="http://schemas.microsoft.com/office/drawing/2014/main" id="{5F0C8121-738F-4674-914D-B3EE5ED89F54}"/>
              </a:ext>
            </a:extLst>
          </p:cNvPr>
          <p:cNvSpPr>
            <a:spLocks noGrp="1"/>
          </p:cNvSpPr>
          <p:nvPr>
            <p:ph type="body" sz="quarter" idx="14"/>
          </p:nvPr>
        </p:nvSpPr>
        <p:spPr/>
        <p:txBody>
          <a:bodyPr/>
          <a:lstStyle/>
          <a:p>
            <a:r>
              <a:rPr lang="en-US" dirty="0">
                <a:solidFill>
                  <a:srgbClr val="1F497D"/>
                </a:solidFill>
              </a:rPr>
              <a:t>It used to be 50K! What happened?</a:t>
            </a:r>
          </a:p>
        </p:txBody>
      </p:sp>
      <p:sp>
        <p:nvSpPr>
          <p:cNvPr id="3" name="Text Placeholder 2">
            <a:extLst>
              <a:ext uri="{FF2B5EF4-FFF2-40B4-BE49-F238E27FC236}">
                <a16:creationId xmlns:a16="http://schemas.microsoft.com/office/drawing/2014/main" id="{7903E92E-7C10-4FDF-B7B0-BF5A5A7DC515}"/>
              </a:ext>
            </a:extLst>
          </p:cNvPr>
          <p:cNvSpPr>
            <a:spLocks noGrp="1"/>
          </p:cNvSpPr>
          <p:nvPr>
            <p:ph type="body" sz="half" idx="2"/>
          </p:nvPr>
        </p:nvSpPr>
        <p:spPr>
          <a:xfrm>
            <a:off x="6977724" y="1863803"/>
            <a:ext cx="4644001" cy="4388615"/>
          </a:xfrm>
        </p:spPr>
        <p:txBody>
          <a:bodyPr/>
          <a:lstStyle/>
          <a:p>
            <a:r>
              <a:rPr lang="en-US" dirty="0"/>
              <a:t>Prices have increased since the grant  was applied for.</a:t>
            </a:r>
          </a:p>
          <a:p>
            <a:endParaRPr lang="en-US" dirty="0"/>
          </a:p>
          <a:p>
            <a:r>
              <a:rPr lang="en-US" dirty="0"/>
              <a:t>Vendors can’t deliver goods by term date of grant agreement.</a:t>
            </a:r>
          </a:p>
          <a:p>
            <a:endParaRPr lang="en-US" dirty="0"/>
          </a:p>
          <a:p>
            <a:r>
              <a:rPr lang="en-US" dirty="0"/>
              <a:t>Chassis for hot/cold food trucks have a waiting period of 1-year.</a:t>
            </a:r>
          </a:p>
          <a:p>
            <a:endParaRPr lang="en-US" dirty="0"/>
          </a:p>
          <a:p>
            <a:r>
              <a:rPr lang="en-US" dirty="0"/>
              <a:t>Micro bird vehicles are inflated by 20K over original quoted prices. </a:t>
            </a:r>
          </a:p>
          <a:p>
            <a:endParaRPr lang="en-US" dirty="0"/>
          </a:p>
          <a:p>
            <a:r>
              <a:rPr lang="en-US" dirty="0"/>
              <a:t>Vendor does not have vehicle in stock.</a:t>
            </a:r>
          </a:p>
          <a:p>
            <a:endParaRPr lang="en-US" dirty="0"/>
          </a:p>
          <a:p>
            <a:r>
              <a:rPr lang="en-US" dirty="0"/>
              <a:t>There are back orders on chips, glass and other vehicle parts.</a:t>
            </a:r>
          </a:p>
          <a:p>
            <a:endParaRPr lang="en-US" dirty="0"/>
          </a:p>
        </p:txBody>
      </p:sp>
      <p:sp>
        <p:nvSpPr>
          <p:cNvPr id="7" name="TextBox 6">
            <a:extLst>
              <a:ext uri="{FF2B5EF4-FFF2-40B4-BE49-F238E27FC236}">
                <a16:creationId xmlns:a16="http://schemas.microsoft.com/office/drawing/2014/main" id="{40E329FA-6E7A-2E22-AFE9-8571EAF35C17}"/>
              </a:ext>
            </a:extLst>
          </p:cNvPr>
          <p:cNvSpPr txBox="1"/>
          <p:nvPr/>
        </p:nvSpPr>
        <p:spPr>
          <a:xfrm>
            <a:off x="806245" y="4866968"/>
            <a:ext cx="4646651" cy="230832"/>
          </a:xfrm>
          <a:prstGeom prst="rect">
            <a:avLst/>
          </a:prstGeom>
          <a:noFill/>
        </p:spPr>
        <p:txBody>
          <a:bodyPr wrap="square" rtlCol="0">
            <a:spAutoFit/>
          </a:bodyPr>
          <a:lstStyle/>
          <a:p>
            <a:r>
              <a:rPr lang="en-US" sz="900">
                <a:hlinkClick r:id="rId4" tooltip="https://www.flickr.com/photos/127619525@N05/15075074577"/>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3279891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F258-FBDF-4B27-9629-7EDE5A44E595}"/>
              </a:ext>
            </a:extLst>
          </p:cNvPr>
          <p:cNvSpPr>
            <a:spLocks noGrp="1"/>
          </p:cNvSpPr>
          <p:nvPr>
            <p:ph type="title"/>
          </p:nvPr>
        </p:nvSpPr>
        <p:spPr>
          <a:xfrm>
            <a:off x="1371600" y="270387"/>
            <a:ext cx="9601200" cy="720213"/>
          </a:xfrm>
        </p:spPr>
        <p:txBody>
          <a:bodyPr/>
          <a:lstStyle/>
          <a:p>
            <a:pPr algn="ctr"/>
            <a:br>
              <a:rPr lang="en-US" sz="2800" u="sng" dirty="0"/>
            </a:br>
            <a:r>
              <a:rPr lang="en-US" sz="3600" dirty="0">
                <a:solidFill>
                  <a:srgbClr val="3E7E4C"/>
                </a:solidFill>
              </a:rPr>
              <a:t>NM State Purchasing  Statewide price agreements</a:t>
            </a:r>
          </a:p>
        </p:txBody>
      </p:sp>
      <p:sp>
        <p:nvSpPr>
          <p:cNvPr id="3" name="Content Placeholder 2">
            <a:extLst>
              <a:ext uri="{FF2B5EF4-FFF2-40B4-BE49-F238E27FC236}">
                <a16:creationId xmlns:a16="http://schemas.microsoft.com/office/drawing/2014/main" id="{9276B044-A495-4FDE-B341-D8F787F3BAD4}"/>
              </a:ext>
            </a:extLst>
          </p:cNvPr>
          <p:cNvSpPr>
            <a:spLocks noGrp="1"/>
          </p:cNvSpPr>
          <p:nvPr>
            <p:ph idx="1"/>
          </p:nvPr>
        </p:nvSpPr>
        <p:spPr>
          <a:xfrm>
            <a:off x="1480930" y="2085654"/>
            <a:ext cx="9491870" cy="3781746"/>
          </a:xfrm>
        </p:spPr>
        <p:txBody>
          <a:bodyPr/>
          <a:lstStyle/>
          <a:p>
            <a:r>
              <a:rPr lang="en-US" dirty="0"/>
              <a:t>Verify with your</a:t>
            </a:r>
            <a:r>
              <a:rPr lang="en-US" b="1" dirty="0"/>
              <a:t> procurement department </a:t>
            </a:r>
            <a:r>
              <a:rPr lang="en-US" dirty="0"/>
              <a:t>if state-wide price      agreement can be used, as some bylaws will not allow the use.</a:t>
            </a:r>
          </a:p>
          <a:p>
            <a:r>
              <a:rPr lang="en-US" dirty="0"/>
              <a:t> Go to the website provided below to access State Purchasing Division’s “Facilitating Fair and Open Competition” page and follow the navigation steps provided in the next few slides.</a:t>
            </a:r>
          </a:p>
          <a:p>
            <a:pPr marL="530352" lvl="1" indent="0">
              <a:buNone/>
            </a:pPr>
            <a:endParaRPr lang="en-US" dirty="0"/>
          </a:p>
          <a:p>
            <a:pPr marL="0" marR="0">
              <a:lnSpc>
                <a:spcPct val="93000"/>
              </a:lnSpc>
              <a:spcBef>
                <a:spcPts val="1000"/>
              </a:spcBef>
              <a:spcAft>
                <a:spcPts val="200"/>
              </a:spcAft>
            </a:pPr>
            <a:r>
              <a:rPr lang="en-US" dirty="0"/>
              <a:t>Website: </a:t>
            </a:r>
            <a:r>
              <a:rPr lang="en-US" u="sng" kern="1200" dirty="0">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https://www.generalservices.state.nm.us/state-purchasing/</a:t>
            </a:r>
            <a:endParaRPr lang="en-US" dirty="0">
              <a:effectLst/>
              <a:latin typeface="Calibri" panose="020F0502020204030204" pitchFamily="34" charset="0"/>
              <a:ea typeface="Calibri" panose="020F0502020204030204" pitchFamily="34" charset="0"/>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3005200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F258-FBDF-4B27-9629-7EDE5A44E595}"/>
              </a:ext>
            </a:extLst>
          </p:cNvPr>
          <p:cNvSpPr>
            <a:spLocks noGrp="1"/>
          </p:cNvSpPr>
          <p:nvPr>
            <p:ph type="title"/>
          </p:nvPr>
        </p:nvSpPr>
        <p:spPr>
          <a:xfrm>
            <a:off x="929640" y="685800"/>
            <a:ext cx="10896600" cy="720213"/>
          </a:xfrm>
        </p:spPr>
        <p:txBody>
          <a:bodyPr/>
          <a:lstStyle/>
          <a:p>
            <a:pPr algn="ctr"/>
            <a:r>
              <a:rPr lang="en-US" sz="3600" dirty="0">
                <a:solidFill>
                  <a:srgbClr val="3E7E4C"/>
                </a:solidFill>
              </a:rPr>
              <a:t>Once you are at the website,  this is what you should see</a:t>
            </a:r>
            <a:endParaRPr lang="en-US" sz="3600" dirty="0"/>
          </a:p>
        </p:txBody>
      </p:sp>
      <p:sp>
        <p:nvSpPr>
          <p:cNvPr id="3" name="Content Placeholder 2">
            <a:extLst>
              <a:ext uri="{FF2B5EF4-FFF2-40B4-BE49-F238E27FC236}">
                <a16:creationId xmlns:a16="http://schemas.microsoft.com/office/drawing/2014/main" id="{9276B044-A495-4FDE-B341-D8F787F3BAD4}"/>
              </a:ext>
            </a:extLst>
          </p:cNvPr>
          <p:cNvSpPr>
            <a:spLocks noGrp="1"/>
          </p:cNvSpPr>
          <p:nvPr>
            <p:ph idx="1"/>
          </p:nvPr>
        </p:nvSpPr>
        <p:spPr>
          <a:xfrm>
            <a:off x="1371600" y="2085654"/>
            <a:ext cx="9601200" cy="3781746"/>
          </a:xfrm>
        </p:spPr>
        <p:txBody>
          <a:bodyPr/>
          <a:lstStyle/>
          <a:p>
            <a:pPr marL="0" indent="0">
              <a:buNone/>
            </a:pPr>
            <a:endParaRPr lang="en-US" dirty="0"/>
          </a:p>
          <a:p>
            <a:pPr marL="0" indent="0">
              <a:buNone/>
            </a:pPr>
            <a:endParaRPr lang="en-US" dirty="0"/>
          </a:p>
        </p:txBody>
      </p:sp>
      <p:pic>
        <p:nvPicPr>
          <p:cNvPr id="7" name="Picture 6">
            <a:extLst>
              <a:ext uri="{FF2B5EF4-FFF2-40B4-BE49-F238E27FC236}">
                <a16:creationId xmlns:a16="http://schemas.microsoft.com/office/drawing/2014/main" id="{53002F07-94E1-60AF-0621-1517B047C123}"/>
              </a:ext>
            </a:extLst>
          </p:cNvPr>
          <p:cNvPicPr>
            <a:picLocks noChangeAspect="1"/>
          </p:cNvPicPr>
          <p:nvPr/>
        </p:nvPicPr>
        <p:blipFill>
          <a:blip r:embed="rId2"/>
          <a:stretch>
            <a:fillRect/>
          </a:stretch>
        </p:blipFill>
        <p:spPr>
          <a:xfrm>
            <a:off x="1818526" y="1695236"/>
            <a:ext cx="9154274" cy="5008800"/>
          </a:xfrm>
          <a:prstGeom prst="rect">
            <a:avLst/>
          </a:prstGeom>
        </p:spPr>
      </p:pic>
    </p:spTree>
    <p:extLst>
      <p:ext uri="{BB962C8B-B14F-4D97-AF65-F5344CB8AC3E}">
        <p14:creationId xmlns:p14="http://schemas.microsoft.com/office/powerpoint/2010/main" val="1081825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F258-FBDF-4B27-9629-7EDE5A44E595}"/>
              </a:ext>
            </a:extLst>
          </p:cNvPr>
          <p:cNvSpPr>
            <a:spLocks noGrp="1"/>
          </p:cNvSpPr>
          <p:nvPr>
            <p:ph type="title"/>
          </p:nvPr>
        </p:nvSpPr>
        <p:spPr/>
        <p:txBody>
          <a:bodyPr/>
          <a:lstStyle/>
          <a:p>
            <a:pPr algn="ctr"/>
            <a:r>
              <a:rPr lang="en-US" sz="3600" dirty="0">
                <a:solidFill>
                  <a:srgbClr val="3E7E4C"/>
                </a:solidFill>
              </a:rPr>
              <a:t>Click on Statewide Price Agreements</a:t>
            </a:r>
          </a:p>
        </p:txBody>
      </p:sp>
      <p:sp>
        <p:nvSpPr>
          <p:cNvPr id="3" name="Content Placeholder 2">
            <a:extLst>
              <a:ext uri="{FF2B5EF4-FFF2-40B4-BE49-F238E27FC236}">
                <a16:creationId xmlns:a16="http://schemas.microsoft.com/office/drawing/2014/main" id="{9276B044-A495-4FDE-B341-D8F787F3BAD4}"/>
              </a:ext>
            </a:extLst>
          </p:cNvPr>
          <p:cNvSpPr>
            <a:spLocks noGrp="1"/>
          </p:cNvSpPr>
          <p:nvPr>
            <p:ph idx="1"/>
          </p:nvPr>
        </p:nvSpPr>
        <p:spPr>
          <a:xfrm>
            <a:off x="1371600" y="2085654"/>
            <a:ext cx="9601200" cy="3781746"/>
          </a:xfrm>
        </p:spPr>
        <p:txBody>
          <a:bodyPr/>
          <a:lstStyle/>
          <a:p>
            <a:pPr marL="0" indent="0">
              <a:buNone/>
            </a:pPr>
            <a:endParaRPr lang="en-US" dirty="0"/>
          </a:p>
          <a:p>
            <a:pPr marL="0" indent="0">
              <a:buNone/>
            </a:pPr>
            <a:endParaRPr lang="en-US" dirty="0"/>
          </a:p>
        </p:txBody>
      </p:sp>
      <p:pic>
        <p:nvPicPr>
          <p:cNvPr id="7" name="Picture 6">
            <a:extLst>
              <a:ext uri="{FF2B5EF4-FFF2-40B4-BE49-F238E27FC236}">
                <a16:creationId xmlns:a16="http://schemas.microsoft.com/office/drawing/2014/main" id="{53002F07-94E1-60AF-0621-1517B047C123}"/>
              </a:ext>
            </a:extLst>
          </p:cNvPr>
          <p:cNvPicPr>
            <a:picLocks noChangeAspect="1"/>
          </p:cNvPicPr>
          <p:nvPr/>
        </p:nvPicPr>
        <p:blipFill>
          <a:blip r:embed="rId2"/>
          <a:stretch>
            <a:fillRect/>
          </a:stretch>
        </p:blipFill>
        <p:spPr>
          <a:xfrm>
            <a:off x="1371600" y="1695236"/>
            <a:ext cx="9154274" cy="5008800"/>
          </a:xfrm>
          <a:prstGeom prst="rect">
            <a:avLst/>
          </a:prstGeom>
        </p:spPr>
      </p:pic>
      <p:sp>
        <p:nvSpPr>
          <p:cNvPr id="4" name="Arrow: Left 3">
            <a:extLst>
              <a:ext uri="{FF2B5EF4-FFF2-40B4-BE49-F238E27FC236}">
                <a16:creationId xmlns:a16="http://schemas.microsoft.com/office/drawing/2014/main" id="{79A981FB-4673-DCA8-C7A7-5A2AD3BDCB5B}"/>
              </a:ext>
            </a:extLst>
          </p:cNvPr>
          <p:cNvSpPr/>
          <p:nvPr/>
        </p:nvSpPr>
        <p:spPr>
          <a:xfrm>
            <a:off x="2979505" y="4756936"/>
            <a:ext cx="1171254" cy="174660"/>
          </a:xfrm>
          <a:prstGeom prst="leftArrow">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4769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0E7D-BB39-DA36-5E06-0AFB083C50B3}"/>
              </a:ext>
            </a:extLst>
          </p:cNvPr>
          <p:cNvSpPr>
            <a:spLocks noGrp="1"/>
          </p:cNvSpPr>
          <p:nvPr>
            <p:ph type="title"/>
          </p:nvPr>
        </p:nvSpPr>
        <p:spPr>
          <a:xfrm>
            <a:off x="1295400" y="630493"/>
            <a:ext cx="9766300" cy="720213"/>
          </a:xfrm>
        </p:spPr>
        <p:txBody>
          <a:bodyPr/>
          <a:lstStyle/>
          <a:p>
            <a:r>
              <a:rPr lang="en-US" sz="3600" dirty="0">
                <a:solidFill>
                  <a:srgbClr val="3E7E4C"/>
                </a:solidFill>
              </a:rPr>
              <a:t>In description box, scroll down to find vehicle type</a:t>
            </a:r>
            <a:br>
              <a:rPr lang="en-US" dirty="0"/>
            </a:br>
            <a:endParaRPr lang="en-US" dirty="0"/>
          </a:p>
        </p:txBody>
      </p:sp>
      <p:pic>
        <p:nvPicPr>
          <p:cNvPr id="9" name="Content Placeholder 8">
            <a:extLst>
              <a:ext uri="{FF2B5EF4-FFF2-40B4-BE49-F238E27FC236}">
                <a16:creationId xmlns:a16="http://schemas.microsoft.com/office/drawing/2014/main" id="{437BE813-9294-C602-8141-D982596BBDC8}"/>
              </a:ext>
            </a:extLst>
          </p:cNvPr>
          <p:cNvPicPr>
            <a:picLocks noGrp="1" noChangeAspect="1"/>
          </p:cNvPicPr>
          <p:nvPr>
            <p:ph idx="1"/>
          </p:nvPr>
        </p:nvPicPr>
        <p:blipFill>
          <a:blip r:embed="rId2"/>
          <a:stretch>
            <a:fillRect/>
          </a:stretch>
        </p:blipFill>
        <p:spPr>
          <a:xfrm>
            <a:off x="1652313" y="1484313"/>
            <a:ext cx="9039774" cy="4383087"/>
          </a:xfrm>
        </p:spPr>
      </p:pic>
      <p:sp>
        <p:nvSpPr>
          <p:cNvPr id="10" name="Arrow: Left 9">
            <a:extLst>
              <a:ext uri="{FF2B5EF4-FFF2-40B4-BE49-F238E27FC236}">
                <a16:creationId xmlns:a16="http://schemas.microsoft.com/office/drawing/2014/main" id="{8E69B869-BBA7-620A-D61E-55126B494EA4}"/>
              </a:ext>
            </a:extLst>
          </p:cNvPr>
          <p:cNvSpPr/>
          <p:nvPr/>
        </p:nvSpPr>
        <p:spPr>
          <a:xfrm>
            <a:off x="5558320" y="3318552"/>
            <a:ext cx="1695236" cy="215758"/>
          </a:xfrm>
          <a:prstGeom prst="leftArrow">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55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F258-FBDF-4B27-9629-7EDE5A44E595}"/>
              </a:ext>
            </a:extLst>
          </p:cNvPr>
          <p:cNvSpPr>
            <a:spLocks noGrp="1"/>
          </p:cNvSpPr>
          <p:nvPr>
            <p:ph type="title"/>
          </p:nvPr>
        </p:nvSpPr>
        <p:spPr/>
        <p:txBody>
          <a:bodyPr/>
          <a:lstStyle/>
          <a:p>
            <a:r>
              <a:rPr lang="en-US" sz="3600" dirty="0">
                <a:solidFill>
                  <a:srgbClr val="3E7E4C"/>
                </a:solidFill>
              </a:rPr>
              <a:t>Scroll down to see the listed vendors for vehicles</a:t>
            </a:r>
          </a:p>
        </p:txBody>
      </p:sp>
      <p:sp>
        <p:nvSpPr>
          <p:cNvPr id="3" name="Content Placeholder 2">
            <a:extLst>
              <a:ext uri="{FF2B5EF4-FFF2-40B4-BE49-F238E27FC236}">
                <a16:creationId xmlns:a16="http://schemas.microsoft.com/office/drawing/2014/main" id="{9276B044-A495-4FDE-B341-D8F787F3BAD4}"/>
              </a:ext>
            </a:extLst>
          </p:cNvPr>
          <p:cNvSpPr>
            <a:spLocks noGrp="1"/>
          </p:cNvSpPr>
          <p:nvPr>
            <p:ph idx="1"/>
          </p:nvPr>
        </p:nvSpPr>
        <p:spPr/>
        <p:txBody>
          <a:bodyPr/>
          <a:lstStyle/>
          <a:p>
            <a:endParaRPr lang="en-US" dirty="0"/>
          </a:p>
          <a:p>
            <a:endParaRPr lang="en-US" dirty="0"/>
          </a:p>
        </p:txBody>
      </p:sp>
      <p:pic>
        <p:nvPicPr>
          <p:cNvPr id="5" name="Picture 4">
            <a:extLst>
              <a:ext uri="{FF2B5EF4-FFF2-40B4-BE49-F238E27FC236}">
                <a16:creationId xmlns:a16="http://schemas.microsoft.com/office/drawing/2014/main" id="{E2E0BFB0-723D-C1BC-8978-5B1820078B32}"/>
              </a:ext>
            </a:extLst>
          </p:cNvPr>
          <p:cNvPicPr>
            <a:picLocks noChangeAspect="1"/>
          </p:cNvPicPr>
          <p:nvPr/>
        </p:nvPicPr>
        <p:blipFill>
          <a:blip r:embed="rId2"/>
          <a:stretch>
            <a:fillRect/>
          </a:stretch>
        </p:blipFill>
        <p:spPr>
          <a:xfrm>
            <a:off x="1006867" y="1746608"/>
            <a:ext cx="9965933" cy="5111392"/>
          </a:xfrm>
          <a:prstGeom prst="rect">
            <a:avLst/>
          </a:prstGeom>
        </p:spPr>
      </p:pic>
      <p:sp>
        <p:nvSpPr>
          <p:cNvPr id="4" name="Arrow: Left 3">
            <a:extLst>
              <a:ext uri="{FF2B5EF4-FFF2-40B4-BE49-F238E27FC236}">
                <a16:creationId xmlns:a16="http://schemas.microsoft.com/office/drawing/2014/main" id="{6431E5DA-8EC4-7C7A-E363-7E021B21E011}"/>
              </a:ext>
            </a:extLst>
          </p:cNvPr>
          <p:cNvSpPr/>
          <p:nvPr/>
        </p:nvSpPr>
        <p:spPr>
          <a:xfrm>
            <a:off x="7870677" y="5867400"/>
            <a:ext cx="1734796" cy="550492"/>
          </a:xfrm>
          <a:prstGeom prst="leftArrow">
            <a:avLst>
              <a:gd name="adj1" fmla="val 50000"/>
              <a:gd name="adj2" fmla="val 48237"/>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4535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F258-FBDF-4B27-9629-7EDE5A44E595}"/>
              </a:ext>
            </a:extLst>
          </p:cNvPr>
          <p:cNvSpPr>
            <a:spLocks noGrp="1"/>
          </p:cNvSpPr>
          <p:nvPr>
            <p:ph type="title"/>
          </p:nvPr>
        </p:nvSpPr>
        <p:spPr>
          <a:xfrm>
            <a:off x="883578" y="685800"/>
            <a:ext cx="11138938" cy="720213"/>
          </a:xfrm>
        </p:spPr>
        <p:txBody>
          <a:bodyPr/>
          <a:lstStyle/>
          <a:p>
            <a:r>
              <a:rPr lang="en-US" sz="3200" dirty="0">
                <a:solidFill>
                  <a:srgbClr val="3E7E4C"/>
                </a:solidFill>
              </a:rPr>
              <a:t>Click the procurement number to open and read price agreement</a:t>
            </a:r>
          </a:p>
        </p:txBody>
      </p:sp>
      <p:sp>
        <p:nvSpPr>
          <p:cNvPr id="3" name="Content Placeholder 2">
            <a:extLst>
              <a:ext uri="{FF2B5EF4-FFF2-40B4-BE49-F238E27FC236}">
                <a16:creationId xmlns:a16="http://schemas.microsoft.com/office/drawing/2014/main" id="{9276B044-A495-4FDE-B341-D8F787F3BAD4}"/>
              </a:ext>
            </a:extLst>
          </p:cNvPr>
          <p:cNvSpPr>
            <a:spLocks noGrp="1"/>
          </p:cNvSpPr>
          <p:nvPr>
            <p:ph idx="1"/>
          </p:nvPr>
        </p:nvSpPr>
        <p:spPr>
          <a:xfrm>
            <a:off x="1371600" y="1642319"/>
            <a:ext cx="9601200" cy="4382729"/>
          </a:xfrm>
        </p:spPr>
        <p:txBody>
          <a:bodyPr/>
          <a:lstStyle/>
          <a:p>
            <a:endParaRPr lang="en-US" dirty="0"/>
          </a:p>
          <a:p>
            <a:endParaRPr lang="en-US" dirty="0"/>
          </a:p>
        </p:txBody>
      </p:sp>
      <p:pic>
        <p:nvPicPr>
          <p:cNvPr id="8" name="Picture 7">
            <a:extLst>
              <a:ext uri="{FF2B5EF4-FFF2-40B4-BE49-F238E27FC236}">
                <a16:creationId xmlns:a16="http://schemas.microsoft.com/office/drawing/2014/main" id="{8E38101D-A9D2-1609-621E-A6B27CFE910F}"/>
              </a:ext>
            </a:extLst>
          </p:cNvPr>
          <p:cNvPicPr>
            <a:picLocks noChangeAspect="1"/>
          </p:cNvPicPr>
          <p:nvPr/>
        </p:nvPicPr>
        <p:blipFill>
          <a:blip r:embed="rId2"/>
          <a:stretch>
            <a:fillRect/>
          </a:stretch>
        </p:blipFill>
        <p:spPr>
          <a:xfrm>
            <a:off x="883578" y="1704201"/>
            <a:ext cx="11138938" cy="5162764"/>
          </a:xfrm>
          <a:prstGeom prst="rect">
            <a:avLst/>
          </a:prstGeom>
        </p:spPr>
      </p:pic>
      <p:sp>
        <p:nvSpPr>
          <p:cNvPr id="4" name="Arrow: Left 3">
            <a:extLst>
              <a:ext uri="{FF2B5EF4-FFF2-40B4-BE49-F238E27FC236}">
                <a16:creationId xmlns:a16="http://schemas.microsoft.com/office/drawing/2014/main" id="{4BFF7C7A-0439-B99E-5646-7893D60D752E}"/>
              </a:ext>
            </a:extLst>
          </p:cNvPr>
          <p:cNvSpPr/>
          <p:nvPr/>
        </p:nvSpPr>
        <p:spPr>
          <a:xfrm>
            <a:off x="2897024" y="4084890"/>
            <a:ext cx="978408" cy="256373"/>
          </a:xfrm>
          <a:prstGeom prst="lef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9768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7A2B8-9897-C31E-A2D2-D8B990219FB1}"/>
              </a:ext>
            </a:extLst>
          </p:cNvPr>
          <p:cNvSpPr>
            <a:spLocks noGrp="1"/>
          </p:cNvSpPr>
          <p:nvPr>
            <p:ph type="title"/>
          </p:nvPr>
        </p:nvSpPr>
        <p:spPr>
          <a:xfrm>
            <a:off x="1371600" y="685800"/>
            <a:ext cx="10274300" cy="720213"/>
          </a:xfrm>
        </p:spPr>
        <p:txBody>
          <a:bodyPr/>
          <a:lstStyle/>
          <a:p>
            <a:pPr algn="ctr"/>
            <a:r>
              <a:rPr lang="en-US" sz="3200" dirty="0">
                <a:solidFill>
                  <a:srgbClr val="3E7E4C"/>
                </a:solidFill>
              </a:rPr>
              <a:t>Scroll down and see awarded vendors</a:t>
            </a:r>
          </a:p>
        </p:txBody>
      </p:sp>
      <p:pic>
        <p:nvPicPr>
          <p:cNvPr id="5" name="Content Placeholder 4">
            <a:extLst>
              <a:ext uri="{FF2B5EF4-FFF2-40B4-BE49-F238E27FC236}">
                <a16:creationId xmlns:a16="http://schemas.microsoft.com/office/drawing/2014/main" id="{71F17AB0-750A-5B7F-7EA5-790144A40B0E}"/>
              </a:ext>
            </a:extLst>
          </p:cNvPr>
          <p:cNvPicPr>
            <a:picLocks noGrp="1" noChangeAspect="1"/>
          </p:cNvPicPr>
          <p:nvPr>
            <p:ph idx="1"/>
          </p:nvPr>
        </p:nvPicPr>
        <p:blipFill>
          <a:blip r:embed="rId2"/>
          <a:stretch>
            <a:fillRect/>
          </a:stretch>
        </p:blipFill>
        <p:spPr>
          <a:xfrm>
            <a:off x="2196269" y="1897166"/>
            <a:ext cx="7976053" cy="3970234"/>
          </a:xfrm>
        </p:spPr>
      </p:pic>
    </p:spTree>
    <p:extLst>
      <p:ext uri="{BB962C8B-B14F-4D97-AF65-F5344CB8AC3E}">
        <p14:creationId xmlns:p14="http://schemas.microsoft.com/office/powerpoint/2010/main" val="3985178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46B2D-D5BD-6FE0-3DC6-4FDC52F3BE66}"/>
              </a:ext>
            </a:extLst>
          </p:cNvPr>
          <p:cNvSpPr>
            <a:spLocks noGrp="1"/>
          </p:cNvSpPr>
          <p:nvPr>
            <p:ph type="title"/>
          </p:nvPr>
        </p:nvSpPr>
        <p:spPr>
          <a:xfrm>
            <a:off x="1295400" y="0"/>
            <a:ext cx="9601200" cy="1280563"/>
          </a:xfrm>
        </p:spPr>
        <p:txBody>
          <a:bodyPr/>
          <a:lstStyle/>
          <a:p>
            <a:pPr algn="ctr"/>
            <a:r>
              <a:rPr lang="en-US" sz="4000" dirty="0">
                <a:solidFill>
                  <a:srgbClr val="3E7E4C"/>
                </a:solidFill>
              </a:rPr>
              <a:t>Select document and left click to open price agreement </a:t>
            </a:r>
          </a:p>
        </p:txBody>
      </p:sp>
      <p:pic>
        <p:nvPicPr>
          <p:cNvPr id="14" name="Content Placeholder 13">
            <a:extLst>
              <a:ext uri="{FF2B5EF4-FFF2-40B4-BE49-F238E27FC236}">
                <a16:creationId xmlns:a16="http://schemas.microsoft.com/office/drawing/2014/main" id="{76F5A3A0-DFBD-640D-23C4-F6099B6F7262}"/>
              </a:ext>
            </a:extLst>
          </p:cNvPr>
          <p:cNvPicPr>
            <a:picLocks noGrp="1" noChangeAspect="1"/>
          </p:cNvPicPr>
          <p:nvPr>
            <p:ph idx="1"/>
          </p:nvPr>
        </p:nvPicPr>
        <p:blipFill>
          <a:blip r:embed="rId2"/>
          <a:stretch>
            <a:fillRect/>
          </a:stretch>
        </p:blipFill>
        <p:spPr>
          <a:xfrm>
            <a:off x="1681278" y="1598063"/>
            <a:ext cx="8829444" cy="4751461"/>
          </a:xfrm>
        </p:spPr>
      </p:pic>
      <p:sp>
        <p:nvSpPr>
          <p:cNvPr id="16" name="Arrow: Left 15">
            <a:extLst>
              <a:ext uri="{FF2B5EF4-FFF2-40B4-BE49-F238E27FC236}">
                <a16:creationId xmlns:a16="http://schemas.microsoft.com/office/drawing/2014/main" id="{CEFF1733-B334-EF30-DE9E-86AFF0016F78}"/>
              </a:ext>
            </a:extLst>
          </p:cNvPr>
          <p:cNvSpPr/>
          <p:nvPr/>
        </p:nvSpPr>
        <p:spPr>
          <a:xfrm>
            <a:off x="7534045" y="5681648"/>
            <a:ext cx="1254507" cy="350376"/>
          </a:xfrm>
          <a:prstGeom prst="lef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6092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46B2D-D5BD-6FE0-3DC6-4FDC52F3BE66}"/>
              </a:ext>
            </a:extLst>
          </p:cNvPr>
          <p:cNvSpPr>
            <a:spLocks noGrp="1"/>
          </p:cNvSpPr>
          <p:nvPr>
            <p:ph type="title"/>
          </p:nvPr>
        </p:nvSpPr>
        <p:spPr>
          <a:xfrm>
            <a:off x="1295400" y="0"/>
            <a:ext cx="9601200" cy="1280563"/>
          </a:xfrm>
        </p:spPr>
        <p:txBody>
          <a:bodyPr/>
          <a:lstStyle/>
          <a:p>
            <a:pPr algn="ctr"/>
            <a:r>
              <a:rPr lang="en-US" sz="4000" dirty="0">
                <a:solidFill>
                  <a:srgbClr val="3E7E4C"/>
                </a:solidFill>
              </a:rPr>
              <a:t>Right click to open price agreement </a:t>
            </a:r>
          </a:p>
        </p:txBody>
      </p:sp>
      <p:pic>
        <p:nvPicPr>
          <p:cNvPr id="6" name="Content Placeholder 5">
            <a:extLst>
              <a:ext uri="{FF2B5EF4-FFF2-40B4-BE49-F238E27FC236}">
                <a16:creationId xmlns:a16="http://schemas.microsoft.com/office/drawing/2014/main" id="{51D87DE3-EB3A-1799-29BF-F5343B8FD648}"/>
              </a:ext>
            </a:extLst>
          </p:cNvPr>
          <p:cNvPicPr>
            <a:picLocks noGrp="1" noChangeAspect="1"/>
          </p:cNvPicPr>
          <p:nvPr>
            <p:ph idx="1"/>
          </p:nvPr>
        </p:nvPicPr>
        <p:blipFill>
          <a:blip r:embed="rId2"/>
          <a:stretch>
            <a:fillRect/>
          </a:stretch>
        </p:blipFill>
        <p:spPr>
          <a:xfrm>
            <a:off x="1627467" y="901701"/>
            <a:ext cx="9089466" cy="4965700"/>
          </a:xfrm>
        </p:spPr>
      </p:pic>
      <p:sp>
        <p:nvSpPr>
          <p:cNvPr id="7" name="Arrow: Left 6">
            <a:extLst>
              <a:ext uri="{FF2B5EF4-FFF2-40B4-BE49-F238E27FC236}">
                <a16:creationId xmlns:a16="http://schemas.microsoft.com/office/drawing/2014/main" id="{F8EFFC1A-7E4B-E298-F310-4FA74421B4CC}"/>
              </a:ext>
            </a:extLst>
          </p:cNvPr>
          <p:cNvSpPr/>
          <p:nvPr/>
        </p:nvSpPr>
        <p:spPr>
          <a:xfrm>
            <a:off x="9937279" y="2100248"/>
            <a:ext cx="1254507" cy="350376"/>
          </a:xfrm>
          <a:prstGeom prst="lef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4593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8900A-46DA-A3B4-1600-B820FF2C4D61}"/>
              </a:ext>
            </a:extLst>
          </p:cNvPr>
          <p:cNvSpPr>
            <a:spLocks noGrp="1"/>
          </p:cNvSpPr>
          <p:nvPr>
            <p:ph type="title"/>
          </p:nvPr>
        </p:nvSpPr>
        <p:spPr/>
        <p:txBody>
          <a:bodyPr/>
          <a:lstStyle/>
          <a:p>
            <a:pPr algn="ctr"/>
            <a:r>
              <a:rPr lang="en-US" sz="4000" dirty="0">
                <a:solidFill>
                  <a:srgbClr val="3E7E4C"/>
                </a:solidFill>
              </a:rPr>
              <a:t>You are now in the price agreement</a:t>
            </a:r>
          </a:p>
        </p:txBody>
      </p:sp>
      <p:pic>
        <p:nvPicPr>
          <p:cNvPr id="5" name="Content Placeholder 4">
            <a:extLst>
              <a:ext uri="{FF2B5EF4-FFF2-40B4-BE49-F238E27FC236}">
                <a16:creationId xmlns:a16="http://schemas.microsoft.com/office/drawing/2014/main" id="{6D4B537F-E8FB-349C-C11E-C4D8777DDA4C}"/>
              </a:ext>
            </a:extLst>
          </p:cNvPr>
          <p:cNvPicPr>
            <a:picLocks noGrp="1" noChangeAspect="1"/>
          </p:cNvPicPr>
          <p:nvPr>
            <p:ph idx="1"/>
          </p:nvPr>
        </p:nvPicPr>
        <p:blipFill>
          <a:blip r:embed="rId2"/>
          <a:stretch>
            <a:fillRect/>
          </a:stretch>
        </p:blipFill>
        <p:spPr>
          <a:xfrm>
            <a:off x="2614243" y="1635907"/>
            <a:ext cx="6721323" cy="5095949"/>
          </a:xfrm>
        </p:spPr>
      </p:pic>
      <p:sp>
        <p:nvSpPr>
          <p:cNvPr id="3" name="Arrow: Left 2">
            <a:extLst>
              <a:ext uri="{FF2B5EF4-FFF2-40B4-BE49-F238E27FC236}">
                <a16:creationId xmlns:a16="http://schemas.microsoft.com/office/drawing/2014/main" id="{A2382BA0-8877-F344-B33C-02B61AEC3445}"/>
              </a:ext>
            </a:extLst>
          </p:cNvPr>
          <p:cNvSpPr/>
          <p:nvPr/>
        </p:nvSpPr>
        <p:spPr>
          <a:xfrm>
            <a:off x="8887586" y="3889688"/>
            <a:ext cx="1259762" cy="301450"/>
          </a:xfrm>
          <a:prstGeom prst="lef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Arrow: Left 3">
            <a:extLst>
              <a:ext uri="{FF2B5EF4-FFF2-40B4-BE49-F238E27FC236}">
                <a16:creationId xmlns:a16="http://schemas.microsoft.com/office/drawing/2014/main" id="{948A0F0C-9E87-75D9-C363-2FAB8636DFB9}"/>
              </a:ext>
            </a:extLst>
          </p:cNvPr>
          <p:cNvSpPr/>
          <p:nvPr/>
        </p:nvSpPr>
        <p:spPr>
          <a:xfrm>
            <a:off x="8887586" y="3473291"/>
            <a:ext cx="1259762" cy="301450"/>
          </a:xfrm>
          <a:prstGeom prst="lef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6E17F528-1157-96DE-761A-8EF03AE1E0C0}"/>
              </a:ext>
            </a:extLst>
          </p:cNvPr>
          <p:cNvSpPr/>
          <p:nvPr/>
        </p:nvSpPr>
        <p:spPr>
          <a:xfrm>
            <a:off x="2121874" y="3125039"/>
            <a:ext cx="984738" cy="301450"/>
          </a:xfrm>
          <a:prstGeom prst="righ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3140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75281-FABE-EF92-21CD-7F3E2EE94889}"/>
              </a:ext>
            </a:extLst>
          </p:cNvPr>
          <p:cNvSpPr>
            <a:spLocks noGrp="1"/>
          </p:cNvSpPr>
          <p:nvPr>
            <p:ph type="title"/>
          </p:nvPr>
        </p:nvSpPr>
        <p:spPr>
          <a:xfrm>
            <a:off x="1371600" y="698500"/>
            <a:ext cx="9601200" cy="720213"/>
          </a:xfrm>
        </p:spPr>
        <p:txBody>
          <a:bodyPr/>
          <a:lstStyle/>
          <a:p>
            <a:pPr algn="ctr"/>
            <a:r>
              <a:rPr lang="en-US" dirty="0">
                <a:solidFill>
                  <a:srgbClr val="3E7E4C"/>
                </a:solidFill>
              </a:rPr>
              <a:t>The above arrows point to:</a:t>
            </a:r>
          </a:p>
        </p:txBody>
      </p:sp>
      <p:sp>
        <p:nvSpPr>
          <p:cNvPr id="3" name="Content Placeholder 2">
            <a:extLst>
              <a:ext uri="{FF2B5EF4-FFF2-40B4-BE49-F238E27FC236}">
                <a16:creationId xmlns:a16="http://schemas.microsoft.com/office/drawing/2014/main" id="{74DEFF3F-0086-0B98-E6FA-45F4E1A9A4E3}"/>
              </a:ext>
            </a:extLst>
          </p:cNvPr>
          <p:cNvSpPr>
            <a:spLocks noGrp="1"/>
          </p:cNvSpPr>
          <p:nvPr>
            <p:ph idx="1"/>
          </p:nvPr>
        </p:nvSpPr>
        <p:spPr>
          <a:xfrm>
            <a:off x="1371600" y="2068871"/>
            <a:ext cx="9601200" cy="4433529"/>
          </a:xfrm>
        </p:spPr>
        <p:txBody>
          <a:bodyPr/>
          <a:lstStyle/>
          <a:p>
            <a:r>
              <a:rPr lang="en-US" dirty="0"/>
              <a:t> Number of Vendors on the contract.</a:t>
            </a:r>
          </a:p>
          <a:p>
            <a:r>
              <a:rPr lang="en-US" dirty="0"/>
              <a:t> Name of Procurement Specialist who facilitated agreement. </a:t>
            </a:r>
          </a:p>
          <a:p>
            <a:r>
              <a:rPr lang="en-US" dirty="0"/>
              <a:t>The Term dates, from the awarded contract date, to the end of contract date.</a:t>
            </a:r>
          </a:p>
          <a:p>
            <a:pPr marL="0" indent="0">
              <a:buNone/>
            </a:pPr>
            <a:r>
              <a:rPr lang="en-US" dirty="0">
                <a:solidFill>
                  <a:srgbClr val="FF0000"/>
                </a:solidFill>
              </a:rPr>
              <a:t>Note:  </a:t>
            </a:r>
            <a:r>
              <a:rPr lang="en-US" dirty="0"/>
              <a:t>Usually before the contract runs its term, State Purchasing Department will need to set up another ITB or RFP to get a new contract established for the next 4-years. You may contact the Procurement Specialist to find out if another ITB or RFP is being established if the term date is near and you will not be able to utilize the existing agreement.</a:t>
            </a:r>
          </a:p>
          <a:p>
            <a:endParaRPr lang="en-US" dirty="0"/>
          </a:p>
          <a:p>
            <a:endParaRPr lang="en-US" dirty="0"/>
          </a:p>
          <a:p>
            <a:pPr marL="0" indent="0">
              <a:buNone/>
            </a:pPr>
            <a:r>
              <a:rPr lang="en-US" dirty="0"/>
              <a:t>	</a:t>
            </a:r>
          </a:p>
        </p:txBody>
      </p:sp>
    </p:spTree>
    <p:extLst>
      <p:ext uri="{BB962C8B-B14F-4D97-AF65-F5344CB8AC3E}">
        <p14:creationId xmlns:p14="http://schemas.microsoft.com/office/powerpoint/2010/main" val="311582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53701-9EEA-C1AE-6B72-94512C85D75D}"/>
              </a:ext>
            </a:extLst>
          </p:cNvPr>
          <p:cNvSpPr>
            <a:spLocks noGrp="1"/>
          </p:cNvSpPr>
          <p:nvPr>
            <p:ph type="title"/>
          </p:nvPr>
        </p:nvSpPr>
        <p:spPr/>
        <p:txBody>
          <a:bodyPr/>
          <a:lstStyle/>
          <a:p>
            <a:pPr algn="ctr"/>
            <a:r>
              <a:rPr lang="en-US" sz="4000" dirty="0">
                <a:solidFill>
                  <a:srgbClr val="3E7E4C"/>
                </a:solidFill>
              </a:rPr>
              <a:t>State Purchasing can answer any questions</a:t>
            </a:r>
          </a:p>
        </p:txBody>
      </p:sp>
      <p:sp>
        <p:nvSpPr>
          <p:cNvPr id="3" name="Content Placeholder 2">
            <a:extLst>
              <a:ext uri="{FF2B5EF4-FFF2-40B4-BE49-F238E27FC236}">
                <a16:creationId xmlns:a16="http://schemas.microsoft.com/office/drawing/2014/main" id="{29B6A2E2-824B-5D33-83EF-DB4D319ACDBE}"/>
              </a:ext>
            </a:extLst>
          </p:cNvPr>
          <p:cNvSpPr>
            <a:spLocks noGrp="1"/>
          </p:cNvSpPr>
          <p:nvPr>
            <p:ph idx="1"/>
          </p:nvPr>
        </p:nvSpPr>
        <p:spPr/>
        <p:txBody>
          <a:bodyPr/>
          <a:lstStyle/>
          <a:p>
            <a:r>
              <a:rPr lang="en-US" sz="2300" dirty="0"/>
              <a:t>For questions on the price agreement or assistance navigating through the agreement, contact the specific Procurement Specialist, who’s name is listed on the right-hand corner of the Price Agreement. See the red arrows found on the previous slide.</a:t>
            </a:r>
          </a:p>
          <a:p>
            <a:r>
              <a:rPr lang="en-US" sz="2300" dirty="0"/>
              <a:t>The Capital Outlay Bureau can help with any  of your questions, concerns, and guidance.  Please reach out to us.</a:t>
            </a:r>
          </a:p>
          <a:p>
            <a:pPr marL="0" indent="0">
              <a:buNone/>
            </a:pPr>
            <a:r>
              <a:rPr lang="en-US" sz="2300" dirty="0">
                <a:hlinkClick r:id="rId2"/>
              </a:rPr>
              <a:t>Barbara.Romero@state.nm.us</a:t>
            </a:r>
            <a:r>
              <a:rPr lang="en-US" sz="2300" dirty="0"/>
              <a:t>    Bureau Chief	         505.365.3660</a:t>
            </a:r>
          </a:p>
          <a:p>
            <a:pPr marL="0" indent="0">
              <a:buNone/>
            </a:pPr>
            <a:r>
              <a:rPr lang="en-US" sz="2300" dirty="0">
                <a:hlinkClick r:id="rId3"/>
              </a:rPr>
              <a:t>Elizabeth.Chavez@state.nm.us</a:t>
            </a:r>
            <a:r>
              <a:rPr lang="en-US" sz="2300" dirty="0"/>
              <a:t>   Project Coordinator    505.365.3804</a:t>
            </a:r>
          </a:p>
          <a:p>
            <a:pPr marL="0" indent="0">
              <a:buNone/>
            </a:pPr>
            <a:r>
              <a:rPr lang="en-US" sz="2300" dirty="0">
                <a:hlinkClick r:id="rId4"/>
              </a:rPr>
              <a:t>Connie.Garcia2@state.nm.us</a:t>
            </a:r>
            <a:r>
              <a:rPr lang="en-US" sz="2300" dirty="0"/>
              <a:t>      Project Coordinator     505.372.9104</a:t>
            </a:r>
          </a:p>
          <a:p>
            <a:pPr marL="0" indent="0">
              <a:buNone/>
            </a:pPr>
            <a:r>
              <a:rPr lang="en-US" sz="2300" dirty="0">
                <a:hlinkClick r:id="rId5"/>
              </a:rPr>
              <a:t>Ernest.Saavedra@state.nm.us</a:t>
            </a:r>
            <a:r>
              <a:rPr lang="en-US" sz="2300" dirty="0"/>
              <a:t>    Financial Coordinator  505.490.3367</a:t>
            </a:r>
          </a:p>
          <a:p>
            <a:pPr marL="0" indent="0">
              <a:buNone/>
            </a:pPr>
            <a:endParaRPr lang="en-US" sz="2300" dirty="0"/>
          </a:p>
          <a:p>
            <a:endParaRPr lang="en-US" dirty="0"/>
          </a:p>
          <a:p>
            <a:endParaRPr lang="en-US" dirty="0"/>
          </a:p>
          <a:p>
            <a:endParaRPr lang="en-US" dirty="0"/>
          </a:p>
          <a:p>
            <a:endParaRPr lang="en-US" dirty="0"/>
          </a:p>
          <a:p>
            <a:pPr marL="0" indent="0">
              <a:buNone/>
            </a:pPr>
            <a:r>
              <a:rPr lang="en-US" dirty="0"/>
              <a:t>  </a:t>
            </a:r>
          </a:p>
        </p:txBody>
      </p:sp>
    </p:spTree>
    <p:extLst>
      <p:ext uri="{BB962C8B-B14F-4D97-AF65-F5344CB8AC3E}">
        <p14:creationId xmlns:p14="http://schemas.microsoft.com/office/powerpoint/2010/main" val="1665355375"/>
      </p:ext>
    </p:extLst>
  </p:cSld>
  <p:clrMapOvr>
    <a:masterClrMapping/>
  </p:clrMapOvr>
</p:sld>
</file>

<file path=ppt/theme/theme1.xml><?xml version="1.0" encoding="utf-8"?>
<a:theme xmlns:a="http://schemas.openxmlformats.org/drawingml/2006/main" name="Crop">
  <a:themeElements>
    <a:clrScheme name="Custom 27">
      <a:dk1>
        <a:sysClr val="windowText" lastClr="000000"/>
      </a:dk1>
      <a:lt1>
        <a:sysClr val="window" lastClr="FFFFFF"/>
      </a:lt1>
      <a:dk2>
        <a:srgbClr val="1F497D"/>
      </a:dk2>
      <a:lt2>
        <a:srgbClr val="EEECE1"/>
      </a:lt2>
      <a:accent1>
        <a:srgbClr val="4F81BD"/>
      </a:accent1>
      <a:accent2>
        <a:srgbClr val="C0504D"/>
      </a:accent2>
      <a:accent3>
        <a:srgbClr val="76923C"/>
      </a:accent3>
      <a:accent4>
        <a:srgbClr val="8064A2"/>
      </a:accent4>
      <a:accent5>
        <a:srgbClr val="4BACC6"/>
      </a:accent5>
      <a:accent6>
        <a:srgbClr val="F79646"/>
      </a:accent6>
      <a:hlink>
        <a:srgbClr val="0000FF"/>
      </a:hlink>
      <a:folHlink>
        <a:srgbClr val="800080"/>
      </a:folHlink>
    </a:clrScheme>
    <a:fontScheme name="Custom 9">
      <a:majorFont>
        <a:latin typeface="Impact"/>
        <a:ea typeface=""/>
        <a:cs typeface=""/>
      </a:majorFont>
      <a:minorFont>
        <a:latin typeface="Arial"/>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tf22874644_win32_fixed" id="{558D5976-FB30-4A95-BB80-CA116B0EB176}" vid="{E687FBBE-46FC-480B-AF08-1C12C660A1C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FC2BBCC-A5B7-4DDE-8795-98160FD34D4E}">
  <ds:schemaRefs>
    <ds:schemaRef ds:uri="http://schemas.microsoft.com/sharepoint/v3/contenttype/forms"/>
  </ds:schemaRefs>
</ds:datastoreItem>
</file>

<file path=customXml/itemProps2.xml><?xml version="1.0" encoding="utf-8"?>
<ds:datastoreItem xmlns:ds="http://schemas.openxmlformats.org/officeDocument/2006/customXml" ds:itemID="{45BF0FE3-3D8D-448F-9BC3-1FD016A859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E2FB8F-FBDB-405A-A6AC-9CF7C859199D}">
  <ds:schemaRefs>
    <ds:schemaRef ds:uri="http://schemas.microsoft.com/sharepoint/v3"/>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16c05727-aa75-4e4a-9b5f-8a80a1165891"/>
    <ds:schemaRef ds:uri="71af3243-3dd4-4a8d-8c0d-dd76da1f02a5"/>
    <ds:schemaRef ds:uri="230e9df3-be65-4c73-a93b-d1236ebd677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Trading cards</Template>
  <TotalTime>2411</TotalTime>
  <Words>509</Words>
  <Application>Microsoft Office PowerPoint</Application>
  <PresentationFormat>Widescreen</PresentationFormat>
  <Paragraphs>60</Paragraphs>
  <Slides>14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Franklin Gothic Book</vt:lpstr>
      <vt:lpstr>Impact</vt:lpstr>
      <vt:lpstr>Crop</vt:lpstr>
      <vt:lpstr> Navigating through the  General Services Statewide Price Agreement </vt:lpstr>
      <vt:lpstr>Problems  We’re Facing</vt:lpstr>
      <vt:lpstr> NM State Purchasing  Statewide price agreements</vt:lpstr>
      <vt:lpstr>Once you are at the website,  this is what you should see</vt:lpstr>
      <vt:lpstr>Click on Statewide Price Agreements</vt:lpstr>
      <vt:lpstr>In description box, scroll down to find vehicle type </vt:lpstr>
      <vt:lpstr>Scroll down to see the listed vendors for vehicles</vt:lpstr>
      <vt:lpstr>Click the procurement number to open and read price agreement</vt:lpstr>
      <vt:lpstr>Scroll down and see awarded vendors</vt:lpstr>
      <vt:lpstr>Select document and left click to open price agreement </vt:lpstr>
      <vt:lpstr>Right click to open price agreement </vt:lpstr>
      <vt:lpstr>You are now in the price agreement</vt:lpstr>
      <vt:lpstr>The above arrows point to:</vt:lpstr>
      <vt:lpstr>State Purchasing can answer 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Places to obtain quotes for vehicles</dc:title>
  <dc:creator>Chavez, Elizabeth, ALTSD</dc:creator>
  <cp:lastModifiedBy>Chavez, Elizabeth, ALTSD</cp:lastModifiedBy>
  <cp:revision>4</cp:revision>
  <cp:lastPrinted>2022-08-03T14:32:57Z</cp:lastPrinted>
  <dcterms:created xsi:type="dcterms:W3CDTF">2022-08-02T19:40:00Z</dcterms:created>
  <dcterms:modified xsi:type="dcterms:W3CDTF">2022-11-29T19:43:59Z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