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1"/>
  </p:notesMasterIdLst>
  <p:handoutMasterIdLst>
    <p:handoutMasterId r:id="rId22"/>
  </p:handoutMasterIdLst>
  <p:sldIdLst>
    <p:sldId id="296" r:id="rId5"/>
    <p:sldId id="278" r:id="rId6"/>
    <p:sldId id="279" r:id="rId7"/>
    <p:sldId id="280" r:id="rId8"/>
    <p:sldId id="281" r:id="rId9"/>
    <p:sldId id="282" r:id="rId10"/>
    <p:sldId id="283" r:id="rId11"/>
    <p:sldId id="284" r:id="rId12"/>
    <p:sldId id="285" r:id="rId13"/>
    <p:sldId id="286" r:id="rId14"/>
    <p:sldId id="288" r:id="rId15"/>
    <p:sldId id="293" r:id="rId16"/>
    <p:sldId id="287" r:id="rId17"/>
    <p:sldId id="292" r:id="rId18"/>
    <p:sldId id="297" r:id="rId19"/>
    <p:sldId id="266" r:id="rId20"/>
  </p:sldIdLst>
  <p:sldSz cx="12192000" cy="6858000"/>
  <p:notesSz cx="68580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3E7E4C"/>
    <a:srgbClr val="EFEDE3"/>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06799F8-075E-4A3A-A7F6-7FBC6576F1A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322" autoAdjust="0"/>
  </p:normalViewPr>
  <p:slideViewPr>
    <p:cSldViewPr snapToGrid="0">
      <p:cViewPr varScale="1">
        <p:scale>
          <a:sx n="112" d="100"/>
          <a:sy n="112" d="100"/>
        </p:scale>
        <p:origin x="552"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2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47F476-161E-4A04-A0FB-965A0EEB4383}"/>
              </a:ext>
            </a:extLst>
          </p:cNvPr>
          <p:cNvSpPr>
            <a:spLocks noGrp="1"/>
          </p:cNvSpPr>
          <p:nvPr>
            <p:ph type="hdr" sz="quarter"/>
          </p:nvPr>
        </p:nvSpPr>
        <p:spPr>
          <a:xfrm>
            <a:off x="1" y="0"/>
            <a:ext cx="2971800" cy="463407"/>
          </a:xfrm>
          <a:prstGeom prst="rect">
            <a:avLst/>
          </a:prstGeom>
        </p:spPr>
        <p:txBody>
          <a:bodyPr vert="horz" lIns="92446" tIns="46223" rIns="92446" bIns="46223"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2E49AB-875B-42C8-941C-0DE0DBD2D3F3}"/>
              </a:ext>
            </a:extLst>
          </p:cNvPr>
          <p:cNvSpPr>
            <a:spLocks noGrp="1"/>
          </p:cNvSpPr>
          <p:nvPr>
            <p:ph type="dt" sz="quarter" idx="1"/>
          </p:nvPr>
        </p:nvSpPr>
        <p:spPr>
          <a:xfrm>
            <a:off x="3884614" y="0"/>
            <a:ext cx="2971800" cy="463407"/>
          </a:xfrm>
          <a:prstGeom prst="rect">
            <a:avLst/>
          </a:prstGeom>
        </p:spPr>
        <p:txBody>
          <a:bodyPr vert="horz" lIns="92446" tIns="46223" rIns="92446" bIns="46223" rtlCol="0"/>
          <a:lstStyle>
            <a:lvl1pPr algn="r">
              <a:defRPr sz="1200"/>
            </a:lvl1pPr>
          </a:lstStyle>
          <a:p>
            <a:fld id="{4F66B955-9ABA-47D4-BA0F-43D209E6DE06}" type="datetimeFigureOut">
              <a:rPr lang="en-US" smtClean="0"/>
              <a:t>10/14/2022</a:t>
            </a:fld>
            <a:endParaRPr lang="en-US" dirty="0"/>
          </a:p>
        </p:txBody>
      </p:sp>
      <p:sp>
        <p:nvSpPr>
          <p:cNvPr id="4" name="Footer Placeholder 3">
            <a:extLst>
              <a:ext uri="{FF2B5EF4-FFF2-40B4-BE49-F238E27FC236}">
                <a16:creationId xmlns:a16="http://schemas.microsoft.com/office/drawing/2014/main" id="{23EFBA4A-EC84-4A1C-951D-F76333FEEC65}"/>
              </a:ext>
            </a:extLst>
          </p:cNvPr>
          <p:cNvSpPr>
            <a:spLocks noGrp="1"/>
          </p:cNvSpPr>
          <p:nvPr>
            <p:ph type="ftr" sz="quarter" idx="2"/>
          </p:nvPr>
        </p:nvSpPr>
        <p:spPr>
          <a:xfrm>
            <a:off x="1" y="8772670"/>
            <a:ext cx="2971800" cy="463406"/>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085306-E124-4DA3-9455-10E28A78FE3A}"/>
              </a:ext>
            </a:extLst>
          </p:cNvPr>
          <p:cNvSpPr>
            <a:spLocks noGrp="1"/>
          </p:cNvSpPr>
          <p:nvPr>
            <p:ph type="sldNum" sz="quarter" idx="3"/>
          </p:nvPr>
        </p:nvSpPr>
        <p:spPr>
          <a:xfrm>
            <a:off x="3884614" y="8772670"/>
            <a:ext cx="2971800" cy="463406"/>
          </a:xfrm>
          <a:prstGeom prst="rect">
            <a:avLst/>
          </a:prstGeom>
        </p:spPr>
        <p:txBody>
          <a:bodyPr vert="horz" lIns="92446" tIns="46223" rIns="92446" bIns="46223" rtlCol="0" anchor="b"/>
          <a:lstStyle>
            <a:lvl1pPr algn="r">
              <a:defRPr sz="1200"/>
            </a:lvl1pPr>
          </a:lstStyle>
          <a:p>
            <a:fld id="{A5FAA0D8-202C-4D3D-887A-429ECB6FFB65}" type="slidenum">
              <a:rPr lang="en-US" smtClean="0"/>
              <a:t>‹#›</a:t>
            </a:fld>
            <a:endParaRPr lang="en-US" dirty="0"/>
          </a:p>
        </p:txBody>
      </p:sp>
    </p:spTree>
    <p:extLst>
      <p:ext uri="{BB962C8B-B14F-4D97-AF65-F5344CB8AC3E}">
        <p14:creationId xmlns:p14="http://schemas.microsoft.com/office/powerpoint/2010/main" val="2233406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3550"/>
          </a:xfrm>
          <a:prstGeom prst="rect">
            <a:avLst/>
          </a:prstGeom>
        </p:spPr>
        <p:txBody>
          <a:bodyPr vert="horz" lIns="91440" tIns="45720" rIns="91440" bIns="45720" rtlCol="0"/>
          <a:lstStyle>
            <a:lvl1pPr algn="r">
              <a:defRPr sz="1200"/>
            </a:lvl1pPr>
          </a:lstStyle>
          <a:p>
            <a:fld id="{72CC5D23-C1B2-45FC-884F-FDD762ECEF49}" type="datetimeFigureOut">
              <a:rPr lang="en-US" smtClean="0"/>
              <a:t>10/14/2022</a:t>
            </a:fld>
            <a:endParaRPr lang="en-US"/>
          </a:p>
        </p:txBody>
      </p:sp>
      <p:sp>
        <p:nvSpPr>
          <p:cNvPr id="4" name="Slide Image Placeholder 3"/>
          <p:cNvSpPr>
            <a:spLocks noGrp="1" noRot="1" noChangeAspect="1"/>
          </p:cNvSpPr>
          <p:nvPr>
            <p:ph type="sldImg" idx="2"/>
          </p:nvPr>
        </p:nvSpPr>
        <p:spPr>
          <a:xfrm>
            <a:off x="658813" y="1154113"/>
            <a:ext cx="55403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5000"/>
            <a:ext cx="5486400"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71800"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2525"/>
            <a:ext cx="2971800" cy="463550"/>
          </a:xfrm>
          <a:prstGeom prst="rect">
            <a:avLst/>
          </a:prstGeom>
        </p:spPr>
        <p:txBody>
          <a:bodyPr vert="horz" lIns="91440" tIns="45720" rIns="91440" bIns="45720" rtlCol="0" anchor="b"/>
          <a:lstStyle>
            <a:lvl1pPr algn="r">
              <a:defRPr sz="1200"/>
            </a:lvl1pPr>
          </a:lstStyle>
          <a:p>
            <a:fld id="{F8012CD1-CFFA-43B3-BD94-632A2FC525AD}" type="slidenum">
              <a:rPr lang="en-US" smtClean="0"/>
              <a:t>‹#›</a:t>
            </a:fld>
            <a:endParaRPr lang="en-US"/>
          </a:p>
        </p:txBody>
      </p:sp>
    </p:spTree>
    <p:extLst>
      <p:ext uri="{BB962C8B-B14F-4D97-AF65-F5344CB8AC3E}">
        <p14:creationId xmlns:p14="http://schemas.microsoft.com/office/powerpoint/2010/main" val="2401813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012CD1-CFFA-43B3-BD94-632A2FC525AD}" type="slidenum">
              <a:rPr lang="en-US" smtClean="0"/>
              <a:t>1</a:t>
            </a:fld>
            <a:endParaRPr lang="en-US"/>
          </a:p>
        </p:txBody>
      </p:sp>
    </p:spTree>
    <p:extLst>
      <p:ext uri="{BB962C8B-B14F-4D97-AF65-F5344CB8AC3E}">
        <p14:creationId xmlns:p14="http://schemas.microsoft.com/office/powerpoint/2010/main" val="1355414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012CD1-CFFA-43B3-BD94-632A2FC525AD}" type="slidenum">
              <a:rPr lang="en-US" smtClean="0"/>
              <a:t>6</a:t>
            </a:fld>
            <a:endParaRPr lang="en-US"/>
          </a:p>
        </p:txBody>
      </p:sp>
    </p:spTree>
    <p:extLst>
      <p:ext uri="{BB962C8B-B14F-4D97-AF65-F5344CB8AC3E}">
        <p14:creationId xmlns:p14="http://schemas.microsoft.com/office/powerpoint/2010/main" val="9328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5128" y="1397977"/>
            <a:ext cx="8361229" cy="3007447"/>
          </a:xfrm>
        </p:spPr>
        <p:txBody>
          <a:bodyPr anchor="ctr" anchorCtr="0">
            <a:noAutofit/>
          </a:bodyPr>
          <a:lstStyle>
            <a:lvl1pPr algn="ctr">
              <a:defRPr sz="66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2679906" y="4475023"/>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B77EF04-6424-4B70-94D1-FC932CBBDD9B}" type="datetimeFigureOut">
              <a:rPr lang="en-US" noProof="0" smtClean="0"/>
              <a:t>10/14/2022</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38049E5-7B53-4E85-8972-7D6C4BCE5BB9}" type="slidenum">
              <a:rPr lang="en-US" noProof="0" smtClean="0"/>
              <a:t>‹#›</a:t>
            </a:fld>
            <a:endParaRPr lang="en-US" noProof="0" dirty="0"/>
          </a:p>
        </p:txBody>
      </p:sp>
      <p:sp>
        <p:nvSpPr>
          <p:cNvPr id="13" name="L-Shape 12">
            <a:extLst>
              <a:ext uri="{FF2B5EF4-FFF2-40B4-BE49-F238E27FC236}">
                <a16:creationId xmlns:a16="http://schemas.microsoft.com/office/drawing/2014/main" id="{79965FD7-DA9A-4AFB-B8C8-34AC1FEE9F72}"/>
              </a:ext>
            </a:extLst>
          </p:cNvPr>
          <p:cNvSpPr/>
          <p:nvPr userDrawn="1"/>
        </p:nvSpPr>
        <p:spPr>
          <a:xfrm flipV="1">
            <a:off x="887674" y="726883"/>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5" name="L-Shape 14">
            <a:extLst>
              <a:ext uri="{FF2B5EF4-FFF2-40B4-BE49-F238E27FC236}">
                <a16:creationId xmlns:a16="http://schemas.microsoft.com/office/drawing/2014/main" id="{92465177-72B9-4DCF-8F98-0C79F3EE32EC}"/>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4408489"/>
          </a:xfrm>
          <a:prstGeom prst="corner">
            <a:avLst>
              <a:gd name="adj1" fmla="val 6149"/>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8" y="1685652"/>
            <a:ext cx="3152309" cy="4408489"/>
          </a:xfrm>
          <a:prstGeom prst="corner">
            <a:avLst>
              <a:gd name="adj1" fmla="val 6773"/>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012958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Second Option">
    <p:bg bwMode="grayWhite">
      <p:bgPr>
        <a:gradFill flip="none" rotWithShape="1">
          <a:gsLst>
            <a:gs pos="0">
              <a:schemeClr val="tx2">
                <a:lumMod val="50000"/>
              </a:schemeClr>
            </a:gs>
            <a:gs pos="34000">
              <a:schemeClr val="tx2"/>
            </a:gs>
            <a:gs pos="66000">
              <a:schemeClr val="tx2">
                <a:lumMod val="75000"/>
              </a:schemeClr>
            </a:gs>
            <a:gs pos="97000">
              <a:schemeClr val="tx2">
                <a:lumMod val="50000"/>
              </a:schemeClr>
            </a:gs>
          </a:gsLst>
          <a:lin ang="2700000" scaled="1"/>
          <a:tileRect/>
        </a:gradFill>
        <a:effectLst/>
      </p:bgPr>
    </p:bg>
    <p:spTree>
      <p:nvGrpSpPr>
        <p:cNvPr id="1" name=""/>
        <p:cNvGrpSpPr/>
        <p:nvPr/>
      </p:nvGrpSpPr>
      <p:grpSpPr>
        <a:xfrm>
          <a:off x="0" y="0"/>
          <a:ext cx="0" cy="0"/>
          <a:chOff x="0" y="0"/>
          <a:chExt cx="0" cy="0"/>
        </a:xfrm>
      </p:grpSpPr>
      <p:sp>
        <p:nvSpPr>
          <p:cNvPr id="10" name="L-Shape 9">
            <a:extLst>
              <a:ext uri="{FF2B5EF4-FFF2-40B4-BE49-F238E27FC236}">
                <a16:creationId xmlns:a16="http://schemas.microsoft.com/office/drawing/2014/main" id="{13412040-642F-40C5-8AB5-C0E8D41B481B}"/>
              </a:ext>
            </a:extLst>
          </p:cNvPr>
          <p:cNvSpPr/>
          <p:nvPr userDrawn="1"/>
        </p:nvSpPr>
        <p:spPr>
          <a:xfrm flipV="1">
            <a:off x="870090" y="709300"/>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9" name="Rectangle 8" title="Side bar">
            <a:extLst>
              <a:ext uri="{FF2B5EF4-FFF2-40B4-BE49-F238E27FC236}">
                <a16:creationId xmlns:a16="http://schemas.microsoft.com/office/drawing/2014/main" id="{BADD331D-DA8D-4D47-A2BB-F4875FDB16A4}"/>
              </a:ext>
            </a:extLst>
          </p:cNvPr>
          <p:cNvSpPr/>
          <p:nvPr userDrawn="1"/>
        </p:nvSpPr>
        <p:spPr>
          <a:xfrm rot="5400000">
            <a:off x="5791174" y="457175"/>
            <a:ext cx="609651" cy="12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1397977" y="1151796"/>
            <a:ext cx="9504485" cy="3007447"/>
          </a:xfrm>
        </p:spPr>
        <p:txBody>
          <a:bodyPr anchor="ctr" anchorCtr="0">
            <a:noAutofit/>
          </a:bodyPr>
          <a:lstStyle>
            <a:lvl1pPr algn="ctr">
              <a:defRPr sz="6600" cap="none" baseline="0">
                <a:solidFill>
                  <a:schemeClr val="bg1"/>
                </a:solidFill>
              </a:defRPr>
            </a:lvl1pPr>
          </a:lstStyle>
          <a:p>
            <a:r>
              <a:rPr lang="en-US" noProof="0"/>
              <a:t>Click To Edit Master Title Style</a:t>
            </a:r>
          </a:p>
        </p:txBody>
      </p:sp>
      <p:sp>
        <p:nvSpPr>
          <p:cNvPr id="3" name="Subtitle 2"/>
          <p:cNvSpPr>
            <a:spLocks noGrp="1"/>
          </p:cNvSpPr>
          <p:nvPr>
            <p:ph type="subTitle" idx="1"/>
          </p:nvPr>
        </p:nvSpPr>
        <p:spPr>
          <a:xfrm>
            <a:off x="1397977" y="4897053"/>
            <a:ext cx="9504485" cy="1086237"/>
          </a:xfrm>
        </p:spPr>
        <p:txBody>
          <a:bodyPr>
            <a:normAutofit/>
          </a:bodyPr>
          <a:lstStyle>
            <a:lvl1pPr marL="0" indent="0" algn="ctr">
              <a:lnSpc>
                <a:spcPct val="112000"/>
              </a:lnSpc>
              <a:spcBef>
                <a:spcPts val="0"/>
              </a:spcBef>
              <a:spcAft>
                <a:spcPts val="0"/>
              </a:spcAft>
              <a:buNone/>
              <a:defRPr sz="2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bg1"/>
                </a:solidFill>
              </a:defRPr>
            </a:lvl1pPr>
          </a:lstStyle>
          <a:p>
            <a:fld id="{3B77EF04-6424-4B70-94D1-FC932CBBDD9B}" type="datetimeFigureOut">
              <a:rPr lang="en-US" noProof="0" smtClean="0"/>
              <a:pPr/>
              <a:t>10/14/2022</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bg1"/>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bg1"/>
                </a:solidFill>
              </a:defRPr>
            </a:lvl1pPr>
          </a:lstStyle>
          <a:p>
            <a:fld id="{B38049E5-7B53-4E85-8972-7D6C4BCE5BB9}" type="slidenum">
              <a:rPr lang="en-US" noProof="0" smtClean="0"/>
              <a:pPr/>
              <a:t>‹#›</a:t>
            </a:fld>
            <a:endParaRPr lang="en-US" noProof="0" dirty="0"/>
          </a:p>
        </p:txBody>
      </p:sp>
      <p:sp>
        <p:nvSpPr>
          <p:cNvPr id="11" name="L-Shape 10">
            <a:extLst>
              <a:ext uri="{FF2B5EF4-FFF2-40B4-BE49-F238E27FC236}">
                <a16:creationId xmlns:a16="http://schemas.microsoft.com/office/drawing/2014/main" id="{68D376A1-CC76-4C90-B2CF-F89EA13E7942}"/>
              </a:ext>
            </a:extLst>
          </p:cNvPr>
          <p:cNvSpPr/>
          <p:nvPr userDrawn="1"/>
        </p:nvSpPr>
        <p:spPr>
          <a:xfrm rot="10800000" flipV="1">
            <a:off x="8549910" y="1820273"/>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3007448"/>
          </a:xfrm>
          <a:prstGeom prst="corner">
            <a:avLst>
              <a:gd name="adj1" fmla="val 6089"/>
              <a:gd name="adj2" fmla="val 6769"/>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7" y="1685653"/>
            <a:ext cx="3152309" cy="3007448"/>
          </a:xfrm>
          <a:prstGeom prst="corner">
            <a:avLst>
              <a:gd name="adj1" fmla="val 6089"/>
              <a:gd name="adj2" fmla="val 6442"/>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33502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720213"/>
          </a:xfrm>
        </p:spPr>
        <p:txBody>
          <a:bodyPr>
            <a:noAutofit/>
          </a:bodyPr>
          <a:lstStyle>
            <a:lvl1pPr>
              <a:defRPr sz="4800"/>
            </a:lvl1pPr>
          </a:lstStyle>
          <a:p>
            <a:r>
              <a:rPr lang="en-US" noProof="0"/>
              <a:t>Click To Edit Master Title Style</a:t>
            </a:r>
          </a:p>
        </p:txBody>
      </p:sp>
      <p:sp>
        <p:nvSpPr>
          <p:cNvPr id="3" name="Content Placeholder 2"/>
          <p:cNvSpPr>
            <a:spLocks noGrp="1"/>
          </p:cNvSpPr>
          <p:nvPr>
            <p:ph idx="1"/>
          </p:nvPr>
        </p:nvSpPr>
        <p:spPr>
          <a:xfrm>
            <a:off x="1371600" y="1484671"/>
            <a:ext cx="9601200" cy="438272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3B77EF04-6424-4B70-94D1-FC932CBBDD9B}" type="datetimeFigureOut">
              <a:rPr lang="en-US" noProof="0" smtClean="0"/>
              <a:t>10/14/2022</a:t>
            </a:fld>
            <a:endParaRPr lang="en-US" noProof="0" dirty="0"/>
          </a:p>
        </p:txBody>
      </p:sp>
      <p:sp>
        <p:nvSpPr>
          <p:cNvPr id="5" name="Footer Placeholder 4"/>
          <p:cNvSpPr>
            <a:spLocks noGrp="1"/>
          </p:cNvSpPr>
          <p:nvPr>
            <p:ph type="ftr" sz="quarter" idx="11"/>
          </p:nvPr>
        </p:nvSpPr>
        <p:spPr/>
        <p:txBody>
          <a:bodyPr/>
          <a:lstStyle/>
          <a:p>
            <a:r>
              <a:rPr lang="en-US" noProof="0" dirty="0"/>
              <a:t>Add a footer </a:t>
            </a:r>
          </a:p>
        </p:txBody>
      </p:sp>
      <p:sp>
        <p:nvSpPr>
          <p:cNvPr id="6" name="Slide Number Placeholder 5"/>
          <p:cNvSpPr>
            <a:spLocks noGrp="1"/>
          </p:cNvSpPr>
          <p:nvPr>
            <p:ph type="sldNum" sz="quarter" idx="12"/>
          </p:nvPr>
        </p:nvSpPr>
        <p:spPr/>
        <p:txBody>
          <a:bodyPr/>
          <a:lstStyle/>
          <a:p>
            <a:fld id="{B38049E5-7B53-4E85-8972-7D6C4BCE5BB9}" type="slidenum">
              <a:rPr lang="en-US" noProof="0" smtClean="0"/>
              <a:t>‹#›</a:t>
            </a:fld>
            <a:endParaRPr lang="en-US" noProof="0" dirty="0"/>
          </a:p>
        </p:txBody>
      </p:sp>
      <p:cxnSp>
        <p:nvCxnSpPr>
          <p:cNvPr id="7" name="Straight Connector 6">
            <a:extLst>
              <a:ext uri="{FF2B5EF4-FFF2-40B4-BE49-F238E27FC236}">
                <a16:creationId xmlns:a16="http://schemas.microsoft.com/office/drawing/2014/main" id="{CBEFB83C-E1EC-41AC-BFF6-9D094E2D43C6}"/>
              </a:ext>
            </a:extLst>
          </p:cNvPr>
          <p:cNvCxnSpPr/>
          <p:nvPr userDrawn="1"/>
        </p:nvCxnSpPr>
        <p:spPr>
          <a:xfrm>
            <a:off x="1465008" y="1445344"/>
            <a:ext cx="946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94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and Picture">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C222C1B9-FA56-4CEA-AD98-25A595D942F8}"/>
              </a:ext>
            </a:extLst>
          </p:cNvPr>
          <p:cNvSpPr/>
          <p:nvPr userDrawn="1"/>
        </p:nvSpPr>
        <p:spPr bwMode="white">
          <a:xfrm>
            <a:off x="7040199" y="564425"/>
            <a:ext cx="4356000" cy="4464000"/>
          </a:xfrm>
          <a:prstGeom prst="ellipse">
            <a:avLst/>
          </a:prstGeom>
          <a:noFill/>
          <a:ln w="123825">
            <a:solidFill>
              <a:schemeClr val="accent3"/>
            </a:solid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10/14/2022</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Picture Placeholder 12">
            <a:extLst>
              <a:ext uri="{FF2B5EF4-FFF2-40B4-BE49-F238E27FC236}">
                <a16:creationId xmlns:a16="http://schemas.microsoft.com/office/drawing/2014/main" id="{9786B981-6A78-425B-97A2-BA24E40DB7AD}"/>
              </a:ext>
            </a:extLst>
          </p:cNvPr>
          <p:cNvSpPr>
            <a:spLocks noGrp="1"/>
          </p:cNvSpPr>
          <p:nvPr>
            <p:ph type="pic" sz="quarter" idx="13"/>
          </p:nvPr>
        </p:nvSpPr>
        <p:spPr>
          <a:xfrm>
            <a:off x="7145761" y="670570"/>
            <a:ext cx="4151312" cy="4248000"/>
          </a:xfrm>
          <a:prstGeom prst="ellipse">
            <a:avLst/>
          </a:prstGeom>
          <a:ln w="38100">
            <a:solidFill>
              <a:schemeClr val="bg2"/>
            </a:solidFill>
          </a:ln>
          <a:effectLst>
            <a:innerShdw blurRad="114300">
              <a:prstClr val="black"/>
            </a:innerShdw>
          </a:effectLst>
        </p:spPr>
        <p:txBody>
          <a:bodyPr anchor="ctr" anchorCtr="0"/>
          <a:lstStyle>
            <a:lvl1pPr>
              <a:defRPr>
                <a:solidFill>
                  <a:schemeClr val="bg1"/>
                </a:solidFill>
              </a:defRPr>
            </a:lvl1pPr>
          </a:lstStyle>
          <a:p>
            <a:r>
              <a:rPr lang="en-US" noProof="0"/>
              <a:t>Click icon to add picture</a:t>
            </a:r>
            <a:endParaRPr lang="en-US" noProof="0" dirty="0"/>
          </a:p>
        </p:txBody>
      </p:sp>
      <p:sp>
        <p:nvSpPr>
          <p:cNvPr id="17" name="Content Placeholder 15">
            <a:extLst>
              <a:ext uri="{FF2B5EF4-FFF2-40B4-BE49-F238E27FC236}">
                <a16:creationId xmlns:a16="http://schemas.microsoft.com/office/drawing/2014/main" id="{A21C7D74-31FD-4638-819B-6F7351A1770B}"/>
              </a:ext>
            </a:extLst>
          </p:cNvPr>
          <p:cNvSpPr>
            <a:spLocks noGrp="1"/>
          </p:cNvSpPr>
          <p:nvPr>
            <p:ph sz="quarter" idx="15"/>
          </p:nvPr>
        </p:nvSpPr>
        <p:spPr>
          <a:xfrm>
            <a:off x="6747294" y="5188236"/>
            <a:ext cx="4858459" cy="1126906"/>
          </a:xfrm>
          <a:solidFill>
            <a:schemeClr val="bg2"/>
          </a:solidFill>
          <a:ln>
            <a:noFill/>
          </a:ln>
          <a:effectLst>
            <a:innerShdw blurRad="114300">
              <a:prstClr val="black"/>
            </a:innerShdw>
          </a:effectLst>
        </p:spPr>
        <p:txBody>
          <a:bodyPr anchor="ctr" anchorCtr="0"/>
          <a:lstStyle>
            <a:lvl1pPr marL="0" indent="0" algn="ctr">
              <a:buNone/>
              <a:defRPr sz="1800">
                <a:solidFill>
                  <a:schemeClr val="tx2">
                    <a:lumMod val="50000"/>
                  </a:schemeClr>
                </a:solidFill>
              </a:defRPr>
            </a:lvl1pPr>
            <a:lvl2pPr marL="530352" indent="0" algn="ctr">
              <a:buNone/>
              <a:defRPr sz="1800">
                <a:solidFill>
                  <a:schemeClr val="tx2">
                    <a:lumMod val="50000"/>
                  </a:schemeClr>
                </a:solidFill>
              </a:defRPr>
            </a:lvl2pPr>
            <a:lvl3pPr marL="987552" indent="0" algn="ctr">
              <a:buNone/>
              <a:defRPr sz="1600">
                <a:solidFill>
                  <a:schemeClr val="tx2">
                    <a:lumMod val="50000"/>
                  </a:schemeClr>
                </a:solidFill>
              </a:defRPr>
            </a:lvl3pPr>
            <a:lvl4pPr marL="1444752" indent="0" algn="ctr">
              <a:buNone/>
              <a:defRPr sz="1600">
                <a:solidFill>
                  <a:schemeClr val="tx2">
                    <a:lumMod val="50000"/>
                  </a:schemeClr>
                </a:solidFill>
              </a:defRPr>
            </a:lvl4pPr>
            <a:lvl5pPr marL="1901952" indent="0" algn="ctr">
              <a:buNone/>
              <a:defRPr sz="1400">
                <a:solidFill>
                  <a:schemeClr val="tx2">
                    <a:lumMod val="50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844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10/14/2022</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8" name="Content Placeholder 2">
            <a:extLst>
              <a:ext uri="{FF2B5EF4-FFF2-40B4-BE49-F238E27FC236}">
                <a16:creationId xmlns:a16="http://schemas.microsoft.com/office/drawing/2014/main" id="{ED439475-E625-4449-B42E-8F291D64A3C7}"/>
              </a:ext>
            </a:extLst>
          </p:cNvPr>
          <p:cNvSpPr>
            <a:spLocks noGrp="1"/>
          </p:cNvSpPr>
          <p:nvPr>
            <p:ph idx="1"/>
          </p:nvPr>
        </p:nvSpPr>
        <p:spPr>
          <a:xfrm>
            <a:off x="6695360" y="518474"/>
            <a:ext cx="4910394" cy="5759777"/>
          </a:xfrm>
          <a:solidFill>
            <a:schemeClr val="bg2"/>
          </a:solidFill>
          <a:ln>
            <a:noFill/>
          </a:ln>
          <a:effectLst>
            <a:innerShdw blurRad="114300">
              <a:prstClr val="black"/>
            </a:innerShdw>
          </a:effectLst>
        </p:spPr>
        <p:txBody>
          <a:bodyPr vert="horz" lIns="91440" tIns="45720" rIns="91440" bIns="45720" rtlCol="0" anchor="ctr" anchorCtr="0">
            <a:noAutofit/>
          </a:bodyPr>
          <a:lstStyle>
            <a:lvl1pPr>
              <a:defRPr lang="en-US" sz="1800">
                <a:solidFill>
                  <a:schemeClr val="tx2">
                    <a:lumMod val="50000"/>
                  </a:schemeClr>
                </a:solidFill>
              </a:defRPr>
            </a:lvl1pPr>
            <a:lvl2pPr>
              <a:defRPr lang="en-US" sz="1800">
                <a:solidFill>
                  <a:schemeClr val="tx2">
                    <a:lumMod val="50000"/>
                  </a:schemeClr>
                </a:solidFill>
              </a:defRPr>
            </a:lvl2pPr>
            <a:lvl3pPr>
              <a:defRPr lang="en-US" sz="1600">
                <a:solidFill>
                  <a:schemeClr val="tx2">
                    <a:lumMod val="50000"/>
                  </a:schemeClr>
                </a:solidFill>
              </a:defRPr>
            </a:lvl3pPr>
            <a:lvl4pPr>
              <a:defRPr lang="en-US" sz="1600">
                <a:solidFill>
                  <a:schemeClr val="tx2">
                    <a:lumMod val="50000"/>
                  </a:schemeClr>
                </a:solidFill>
              </a:defRPr>
            </a:lvl4pPr>
            <a:lvl5pPr>
              <a:defRPr lang="en-US" sz="1400">
                <a:solidFill>
                  <a:schemeClr val="tx2">
                    <a:lumMod val="50000"/>
                  </a:schemeClr>
                </a:solidFill>
              </a:defRPr>
            </a:lvl5pPr>
          </a:lstStyle>
          <a:p>
            <a:pPr marL="0" lvl="0" indent="0" algn="ctr">
              <a:buNone/>
            </a:pPr>
            <a:r>
              <a:rPr lang="en-US" noProof="0"/>
              <a:t>Click to edit Master text styles</a:t>
            </a:r>
          </a:p>
          <a:p>
            <a:pPr marL="0" lvl="1" indent="0" algn="ctr">
              <a:buNone/>
            </a:pPr>
            <a:r>
              <a:rPr lang="en-US" noProof="0"/>
              <a:t>Second level</a:t>
            </a:r>
          </a:p>
          <a:p>
            <a:pPr marL="0" lvl="2" indent="0" algn="ctr">
              <a:buNone/>
            </a:pPr>
            <a:r>
              <a:rPr lang="en-US" noProof="0"/>
              <a:t>Third level</a:t>
            </a:r>
          </a:p>
          <a:p>
            <a:pPr marL="0" lvl="3" indent="0" algn="ctr">
              <a:buNone/>
            </a:pPr>
            <a:r>
              <a:rPr lang="en-US" noProof="0"/>
              <a:t>Fourth level</a:t>
            </a:r>
          </a:p>
          <a:p>
            <a:pPr marL="0" lvl="4" indent="0" algn="ctr">
              <a:buNone/>
            </a:pPr>
            <a:r>
              <a:rPr lang="en-US" noProof="0"/>
              <a:t>Fifth level</a:t>
            </a:r>
          </a:p>
        </p:txBody>
      </p:sp>
    </p:spTree>
    <p:extLst>
      <p:ext uri="{BB962C8B-B14F-4D97-AF65-F5344CB8AC3E}">
        <p14:creationId xmlns:p14="http://schemas.microsoft.com/office/powerpoint/2010/main" val="168660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TItle, and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1F430D42-50DC-4502-A3E8-251FE7F0809D}"/>
              </a:ext>
            </a:extLst>
          </p:cNvPr>
          <p:cNvSpPr/>
          <p:nvPr userDrawn="1"/>
        </p:nvSpPr>
        <p:spPr>
          <a:xfrm>
            <a:off x="507591" y="5289755"/>
            <a:ext cx="5270049" cy="1012722"/>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accent3"/>
              </a:solidFill>
            </a:endParaRPr>
          </a:p>
        </p:txBody>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4732985"/>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10/14/2022</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0" name="Picture Placeholder 9">
            <a:extLst>
              <a:ext uri="{FF2B5EF4-FFF2-40B4-BE49-F238E27FC236}">
                <a16:creationId xmlns:a16="http://schemas.microsoft.com/office/drawing/2014/main" id="{3BDA3A4D-2561-4EEB-8787-E1A652565755}"/>
              </a:ext>
            </a:extLst>
          </p:cNvPr>
          <p:cNvSpPr>
            <a:spLocks noGrp="1"/>
          </p:cNvSpPr>
          <p:nvPr>
            <p:ph type="pic" sz="quarter" idx="13"/>
          </p:nvPr>
        </p:nvSpPr>
        <p:spPr>
          <a:xfrm>
            <a:off x="806245" y="668595"/>
            <a:ext cx="4646651" cy="4198373"/>
          </a:xfrm>
          <a:prstGeom prst="snip2DiagRect">
            <a:avLst>
              <a:gd name="adj1" fmla="val 0"/>
              <a:gd name="adj2" fmla="val 10300"/>
            </a:avLst>
          </a:prstGeom>
          <a:ln w="38100">
            <a:solidFill>
              <a:schemeClr val="bg1"/>
            </a:solidFill>
          </a:ln>
          <a:effectLst>
            <a:innerShdw blurRad="114300">
              <a:prstClr val="black"/>
            </a:innerShdw>
          </a:effectLst>
        </p:spPr>
        <p:txBody>
          <a:bodyPr/>
          <a:lstStyle>
            <a:lvl1pPr>
              <a:defRPr>
                <a:solidFill>
                  <a:schemeClr val="bg1"/>
                </a:solidFill>
              </a:defRPr>
            </a:lvl1pPr>
          </a:lstStyle>
          <a:p>
            <a:r>
              <a:rPr lang="en-US" noProof="0"/>
              <a:t>Click icon to add picture</a:t>
            </a:r>
            <a:endParaRPr lang="en-US" noProof="0" dirty="0"/>
          </a:p>
        </p:txBody>
      </p:sp>
      <p:sp>
        <p:nvSpPr>
          <p:cNvPr id="16" name="Text Placeholder 15">
            <a:extLst>
              <a:ext uri="{FF2B5EF4-FFF2-40B4-BE49-F238E27FC236}">
                <a16:creationId xmlns:a16="http://schemas.microsoft.com/office/drawing/2014/main" id="{FBB32A6B-92AA-4208-9120-FFC166CE751C}"/>
              </a:ext>
            </a:extLst>
          </p:cNvPr>
          <p:cNvSpPr>
            <a:spLocks noGrp="1"/>
          </p:cNvSpPr>
          <p:nvPr>
            <p:ph type="body" sz="quarter" idx="14"/>
          </p:nvPr>
        </p:nvSpPr>
        <p:spPr>
          <a:xfrm>
            <a:off x="570275" y="5352418"/>
            <a:ext cx="5148000" cy="900000"/>
          </a:xfrm>
          <a:solidFill>
            <a:schemeClr val="bg2"/>
          </a:solidFill>
          <a:effectLst>
            <a:innerShdw blurRad="114300">
              <a:prstClr val="black">
                <a:alpha val="34000"/>
              </a:prstClr>
            </a:innerShdw>
          </a:effectLst>
        </p:spPr>
        <p:txBody>
          <a:bodyPr anchor="ctr" anchorCtr="0"/>
          <a:lstStyle>
            <a:lvl1pPr marL="0" indent="0" algn="ctr">
              <a:buFont typeface="Arial" panose="020B0604020202020204" pitchFamily="34" charset="0"/>
              <a:buNone/>
              <a:defRPr sz="1800">
                <a:solidFill>
                  <a:schemeClr val="accent3"/>
                </a:solidFill>
              </a:defRPr>
            </a:lvl1pPr>
            <a:lvl2pPr marL="530352" indent="0" algn="ctr">
              <a:buFont typeface="Arial" panose="020B0604020202020204" pitchFamily="34" charset="0"/>
              <a:buNone/>
              <a:defRPr sz="1800">
                <a:solidFill>
                  <a:schemeClr val="accent3"/>
                </a:solidFill>
              </a:defRPr>
            </a:lvl2pPr>
            <a:lvl3pPr marL="987552" indent="0" algn="ctr">
              <a:buFont typeface="Arial" panose="020B0604020202020204" pitchFamily="34" charset="0"/>
              <a:buNone/>
              <a:defRPr sz="1600">
                <a:solidFill>
                  <a:schemeClr val="accent3"/>
                </a:solidFill>
              </a:defRPr>
            </a:lvl3pPr>
            <a:lvl4pPr marL="1444752" indent="0" algn="ctr">
              <a:buFont typeface="Arial" panose="020B0604020202020204" pitchFamily="34" charset="0"/>
              <a:buNone/>
              <a:defRPr sz="1600">
                <a:solidFill>
                  <a:schemeClr val="accent3"/>
                </a:solidFill>
              </a:defRPr>
            </a:lvl4pPr>
            <a:lvl5pPr marL="1901952" indent="0" algn="ctr">
              <a:buFont typeface="Arial" panose="020B0604020202020204" pitchFamily="34" charset="0"/>
              <a:buNone/>
              <a:defRPr sz="1400">
                <a:solidFill>
                  <a:schemeClr val="accent3"/>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2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5945780"/>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10/14/2022</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9" name="Picture Placeholder 18">
            <a:extLst>
              <a:ext uri="{FF2B5EF4-FFF2-40B4-BE49-F238E27FC236}">
                <a16:creationId xmlns:a16="http://schemas.microsoft.com/office/drawing/2014/main" id="{D57F3340-8A42-40F0-BF5B-EEF6E3E88E6E}"/>
              </a:ext>
            </a:extLst>
          </p:cNvPr>
          <p:cNvSpPr>
            <a:spLocks noGrp="1"/>
          </p:cNvSpPr>
          <p:nvPr>
            <p:ph type="pic" idx="1"/>
          </p:nvPr>
        </p:nvSpPr>
        <p:spPr>
          <a:xfrm>
            <a:off x="806246" y="668595"/>
            <a:ext cx="4646651" cy="5383413"/>
          </a:xfrm>
          <a:custGeom>
            <a:avLst/>
            <a:gdLst>
              <a:gd name="connsiteX0" fmla="*/ 0 w 4646651"/>
              <a:gd name="connsiteY0" fmla="*/ 0 h 5383413"/>
              <a:gd name="connsiteX1" fmla="*/ 4168046 w 4646651"/>
              <a:gd name="connsiteY1" fmla="*/ 0 h 5383413"/>
              <a:gd name="connsiteX2" fmla="*/ 4646651 w 4646651"/>
              <a:gd name="connsiteY2" fmla="*/ 478605 h 5383413"/>
              <a:gd name="connsiteX3" fmla="*/ 4646651 w 4646651"/>
              <a:gd name="connsiteY3" fmla="*/ 5383413 h 5383413"/>
              <a:gd name="connsiteX4" fmla="*/ 478605 w 4646651"/>
              <a:gd name="connsiteY4" fmla="*/ 5383413 h 5383413"/>
              <a:gd name="connsiteX5" fmla="*/ 0 w 4646651"/>
              <a:gd name="connsiteY5" fmla="*/ 4904808 h 538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6651" h="5383413">
                <a:moveTo>
                  <a:pt x="0" y="0"/>
                </a:moveTo>
                <a:lnTo>
                  <a:pt x="4168046" y="0"/>
                </a:lnTo>
                <a:lnTo>
                  <a:pt x="4646651" y="478605"/>
                </a:lnTo>
                <a:lnTo>
                  <a:pt x="4646651" y="5383413"/>
                </a:lnTo>
                <a:lnTo>
                  <a:pt x="478605" y="5383413"/>
                </a:lnTo>
                <a:lnTo>
                  <a:pt x="0" y="4904808"/>
                </a:lnTo>
                <a:close/>
              </a:path>
            </a:pathLst>
          </a:custGeom>
          <a:ln w="57150">
            <a:solidFill>
              <a:schemeClr val="bg1"/>
            </a:solidFill>
          </a:ln>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8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blackWhite">
      <p:bgPr>
        <a:gradFill flip="none" rotWithShape="1">
          <a:gsLst>
            <a:gs pos="0">
              <a:schemeClr val="bg2">
                <a:lumMod val="50000"/>
              </a:schemeClr>
            </a:gs>
            <a:gs pos="33000">
              <a:schemeClr val="bg2"/>
            </a:gs>
            <a:gs pos="66000">
              <a:schemeClr val="bg2">
                <a:lumMod val="75000"/>
              </a:schemeClr>
            </a:gs>
            <a:gs pos="97000">
              <a:schemeClr val="bg2">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025" y="1301360"/>
            <a:ext cx="9612971" cy="2852737"/>
          </a:xfrm>
        </p:spPr>
        <p:txBody>
          <a:bodyPr anchor="b">
            <a:normAutofit/>
          </a:bodyPr>
          <a:lstStyle>
            <a:lvl1pPr algn="r">
              <a:defRPr sz="7200" cap="none" baseline="0">
                <a:solidFill>
                  <a:schemeClr val="tx1"/>
                </a:solidFill>
              </a:defRPr>
            </a:lvl1pPr>
          </a:lstStyle>
          <a:p>
            <a:r>
              <a:rPr lang="en-US" noProof="0"/>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3B77EF04-6424-4B70-94D1-FC932CBBDD9B}" type="datetimeFigureOut">
              <a:rPr lang="en-US" noProof="0" smtClean="0"/>
              <a:t>10/14/2022</a:t>
            </a:fld>
            <a:endParaRPr lang="en-US" noProof="0"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L-Shape 8">
            <a:extLst>
              <a:ext uri="{FF2B5EF4-FFF2-40B4-BE49-F238E27FC236}">
                <a16:creationId xmlns:a16="http://schemas.microsoft.com/office/drawing/2014/main" id="{BF5B4C6D-2825-4690-8D32-39CBF5E0F7E6}"/>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DFD43940-6D78-4E75-BDB6-8792768BB894}"/>
              </a:ext>
            </a:extLst>
          </p:cNvPr>
          <p:cNvSpPr/>
          <p:nvPr userDrawn="1"/>
        </p:nvSpPr>
        <p:spPr>
          <a:xfrm flipH="1">
            <a:off x="8286318" y="1685652"/>
            <a:ext cx="3152309" cy="4408489"/>
          </a:xfrm>
          <a:prstGeom prst="corner">
            <a:avLst>
              <a:gd name="adj1" fmla="val 5837"/>
              <a:gd name="adj2" fmla="val 6502"/>
            </a:avLst>
          </a:prstGeom>
          <a:solidFill>
            <a:srgbClr val="EFEDE3"/>
          </a:solidFill>
          <a:ln>
            <a:solidFill>
              <a:srgbClr val="EFEDE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15921443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solidFill>
                  <a:schemeClr val="tx2"/>
                </a:solidFill>
              </a:defRPr>
            </a:lvl1pPr>
          </a:lstStyle>
          <a:p>
            <a:r>
              <a:rPr lang="en-US" noProof="0"/>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3B77EF04-6424-4B70-94D1-FC932CBBDD9B}" type="datetimeFigureOut">
              <a:rPr lang="en-US" noProof="0" smtClean="0"/>
              <a:t>10/14/2022</a:t>
            </a:fld>
            <a:endParaRPr lang="en-US" noProof="0" dirty="0"/>
          </a:p>
        </p:txBody>
      </p:sp>
      <p:sp>
        <p:nvSpPr>
          <p:cNvPr id="6" name="Footer Placeholder 5"/>
          <p:cNvSpPr>
            <a:spLocks noGrp="1"/>
          </p:cNvSpPr>
          <p:nvPr>
            <p:ph type="ftr" sz="quarter" idx="11"/>
          </p:nvPr>
        </p:nvSpPr>
        <p:spPr/>
        <p:txBody>
          <a:bodyPr/>
          <a:lstStyle/>
          <a:p>
            <a:r>
              <a:rPr lang="en-US" noProof="0" dirty="0"/>
              <a:t>Add a footer </a:t>
            </a:r>
          </a:p>
        </p:txBody>
      </p:sp>
      <p:sp>
        <p:nvSpPr>
          <p:cNvPr id="7" name="Slide Number Placeholder 6"/>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96885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1485900"/>
          </a:xfrm>
        </p:spPr>
        <p:txBody>
          <a:bodyPr>
            <a:normAutofit/>
          </a:bodyPr>
          <a:lstStyle>
            <a:lvl1pPr>
              <a:defRPr sz="4800">
                <a:solidFill>
                  <a:schemeClr val="tx2"/>
                </a:solidFill>
              </a:defRPr>
            </a:lvl1pPr>
          </a:lstStyle>
          <a:p>
            <a:r>
              <a:rPr lang="en-US" noProof="0"/>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3B77EF04-6424-4B70-94D1-FC932CBBDD9B}" type="datetimeFigureOut">
              <a:rPr lang="en-US" noProof="0" smtClean="0"/>
              <a:t>10/14/2022</a:t>
            </a:fld>
            <a:endParaRPr lang="en-US" noProof="0" dirty="0"/>
          </a:p>
        </p:txBody>
      </p:sp>
      <p:sp>
        <p:nvSpPr>
          <p:cNvPr id="8" name="Footer Placeholder 7"/>
          <p:cNvSpPr>
            <a:spLocks noGrp="1"/>
          </p:cNvSpPr>
          <p:nvPr>
            <p:ph type="ftr" sz="quarter" idx="11"/>
          </p:nvPr>
        </p:nvSpPr>
        <p:spPr/>
        <p:txBody>
          <a:bodyPr/>
          <a:lstStyle/>
          <a:p>
            <a:r>
              <a:rPr lang="en-US" noProof="0" dirty="0"/>
              <a:t>Add a footer </a:t>
            </a:r>
          </a:p>
        </p:txBody>
      </p:sp>
      <p:sp>
        <p:nvSpPr>
          <p:cNvPr id="9" name="Slide Number Placeholder 8"/>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11" name="L-Shape 10">
            <a:extLst>
              <a:ext uri="{FF2B5EF4-FFF2-40B4-BE49-F238E27FC236}">
                <a16:creationId xmlns:a16="http://schemas.microsoft.com/office/drawing/2014/main" id="{91236E78-C797-4C31-BA0C-DB193BAF6D2D}"/>
              </a:ext>
            </a:extLst>
          </p:cNvPr>
          <p:cNvSpPr/>
          <p:nvPr userDrawn="1"/>
        </p:nvSpPr>
        <p:spPr>
          <a:xfrm rot="10800000" flipV="1">
            <a:off x="8391654" y="1873024"/>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0" name="L-Shape 9">
            <a:extLst>
              <a:ext uri="{FF2B5EF4-FFF2-40B4-BE49-F238E27FC236}">
                <a16:creationId xmlns:a16="http://schemas.microsoft.com/office/drawing/2014/main" id="{BFA658F0-F295-40A9-8BA8-1F6CBDFBBE09}"/>
              </a:ext>
            </a:extLst>
          </p:cNvPr>
          <p:cNvSpPr/>
          <p:nvPr userDrawn="1"/>
        </p:nvSpPr>
        <p:spPr>
          <a:xfrm flipH="1">
            <a:off x="8152968" y="1752327"/>
            <a:ext cx="3152309" cy="4408489"/>
          </a:xfrm>
          <a:prstGeom prst="corner">
            <a:avLst>
              <a:gd name="adj1" fmla="val 7085"/>
              <a:gd name="adj2" fmla="val 775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740073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10/14/2022</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57254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10/14/2022</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7" name="Text Placeholder 6">
            <a:extLst>
              <a:ext uri="{FF2B5EF4-FFF2-40B4-BE49-F238E27FC236}">
                <a16:creationId xmlns:a16="http://schemas.microsoft.com/office/drawing/2014/main" id="{CAFD1631-6749-4027-9415-B72D163BBD58}"/>
              </a:ext>
            </a:extLst>
          </p:cNvPr>
          <p:cNvSpPr>
            <a:spLocks noGrp="1"/>
          </p:cNvSpPr>
          <p:nvPr>
            <p:ph type="body" sz="quarter" idx="13"/>
          </p:nvPr>
        </p:nvSpPr>
        <p:spPr>
          <a:xfrm>
            <a:off x="1560471" y="2297695"/>
            <a:ext cx="9071059" cy="2767600"/>
          </a:xfrm>
        </p:spPr>
        <p:txBody>
          <a:bodyPr anchor="ctr"/>
          <a:lstStyle>
            <a:lvl1pPr marL="0" indent="0" algn="ctr">
              <a:buNone/>
              <a:defRPr sz="6000"/>
            </a:lvl1pPr>
          </a:lstStyle>
          <a:p>
            <a:pPr lvl="0"/>
            <a:r>
              <a:rPr lang="en-US" noProof="0"/>
              <a:t>Click to edit Master text styles</a:t>
            </a:r>
          </a:p>
        </p:txBody>
      </p:sp>
    </p:spTree>
    <p:extLst>
      <p:ext uri="{BB962C8B-B14F-4D97-AF65-F5344CB8AC3E}">
        <p14:creationId xmlns:p14="http://schemas.microsoft.com/office/powerpoint/2010/main" val="2266103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77EF04-6424-4B70-94D1-FC932CBBDD9B}" type="datetimeFigureOut">
              <a:rPr lang="en-US" noProof="0" smtClean="0"/>
              <a:t>10/14/2022</a:t>
            </a:fld>
            <a:endParaRPr lang="en-US" noProof="0" dirty="0"/>
          </a:p>
        </p:txBody>
      </p:sp>
      <p:sp>
        <p:nvSpPr>
          <p:cNvPr id="3" name="Footer Placeholder 2"/>
          <p:cNvSpPr>
            <a:spLocks noGrp="1"/>
          </p:cNvSpPr>
          <p:nvPr>
            <p:ph type="ftr" sz="quarter" idx="11"/>
          </p:nvPr>
        </p:nvSpPr>
        <p:spPr/>
        <p:txBody>
          <a:bodyPr/>
          <a:lstStyle/>
          <a:p>
            <a:r>
              <a:rPr lang="en-US" noProof="0" dirty="0"/>
              <a:t>Add a footer </a:t>
            </a:r>
          </a:p>
        </p:txBody>
      </p:sp>
      <p:sp>
        <p:nvSpPr>
          <p:cNvPr id="4" name="Slide Number Placeholder 3"/>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3990140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solidFill>
          <a:schemeClr val="bg2"/>
        </a:solidFill>
        <a:effectLst/>
      </p:bgPr>
    </p:bg>
    <p:spTree>
      <p:nvGrpSpPr>
        <p:cNvPr id="1" name=""/>
        <p:cNvGrpSpPr/>
        <p:nvPr/>
      </p:nvGrpSpPr>
      <p:grpSpPr>
        <a:xfrm>
          <a:off x="0" y="0"/>
          <a:ext cx="0" cy="0"/>
          <a:chOff x="0" y="0"/>
          <a:chExt cx="0" cy="0"/>
        </a:xfrm>
      </p:grpSpPr>
      <p:sp>
        <p:nvSpPr>
          <p:cNvPr id="8" name="Rectangle 7" title="Side bar">
            <a:extLst>
              <a:ext uri="{FF2B5EF4-FFF2-40B4-BE49-F238E27FC236}">
                <a16:creationId xmlns:a16="http://schemas.microsoft.com/office/drawing/2014/main" id="{FFA7AFEF-D97A-4A94-A884-7F95E91332B7}"/>
              </a:ext>
            </a:extLst>
          </p:cNvPr>
          <p:cNvSpPr/>
          <p:nvPr userDrawn="1"/>
        </p:nvSpPr>
        <p:spPr>
          <a:xfrm>
            <a:off x="622095" y="0"/>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noProof="0"/>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B77EF04-6424-4B70-94D1-FC932CBBDD9B}" type="datetimeFigureOut">
              <a:rPr lang="en-US" noProof="0" smtClean="0"/>
              <a:t>10/14/2022</a:t>
            </a:fld>
            <a:endParaRPr lang="en-US" noProof="0"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US" noProof="0" dirty="0"/>
              <a:t>Add a footer </a:t>
            </a: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38049E5-7B53-4E85-8972-7D6C4BCE5BB9}" type="slidenum">
              <a:rPr lang="en-US" noProof="0" smtClean="0"/>
              <a:t>‹#›</a:t>
            </a:fld>
            <a:endParaRPr lang="en-US" noProof="0" dirty="0"/>
          </a:p>
        </p:txBody>
      </p:sp>
      <p:sp>
        <p:nvSpPr>
          <p:cNvPr id="9" name="Rectangle 8" title="Side bar"/>
          <p:cNvSpPr/>
          <p:nvPr/>
        </p:nvSpPr>
        <p:spPr>
          <a:xfrm>
            <a:off x="478095" y="376"/>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6303306"/>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8" r:id="rId4"/>
    <p:sldLayoutId id="2147483671" r:id="rId5"/>
    <p:sldLayoutId id="2147483669" r:id="rId6"/>
    <p:sldLayoutId id="2147483672" r:id="rId7"/>
    <p:sldLayoutId id="2147483663" r:id="rId8"/>
    <p:sldLayoutId id="2147483664" r:id="rId9"/>
    <p:sldLayoutId id="2147483665" r:id="rId10"/>
    <p:sldLayoutId id="2147483666" r:id="rId11"/>
    <p:sldLayoutId id="2147483673" r:id="rId12"/>
    <p:sldLayoutId id="2147483667" r:id="rId1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42900" indent="-342900" algn="l" defTabSz="914400" rtl="0" eaLnBrk="1" latinLnBrk="0" hangingPunct="1">
        <a:lnSpc>
          <a:spcPct val="94000"/>
        </a:lnSpc>
        <a:spcBef>
          <a:spcPts val="1000"/>
        </a:spcBef>
        <a:spcAft>
          <a:spcPts val="200"/>
        </a:spcAft>
        <a:buFont typeface="Arial" panose="020B0604020202020204" pitchFamily="34" charset="0"/>
        <a:buChar char="•"/>
        <a:defRPr sz="2400" kern="1200" baseline="0">
          <a:solidFill>
            <a:schemeClr val="tx2"/>
          </a:solidFill>
          <a:latin typeface="+mn-lt"/>
          <a:ea typeface="+mn-ea"/>
          <a:cs typeface="+mn-cs"/>
        </a:defRPr>
      </a:lvl1pPr>
      <a:lvl2pPr marL="873252" indent="-342900" algn="l" defTabSz="914400" rtl="0" eaLnBrk="1" latinLnBrk="0" hangingPunct="1">
        <a:lnSpc>
          <a:spcPct val="94000"/>
        </a:lnSpc>
        <a:spcBef>
          <a:spcPts val="500"/>
        </a:spcBef>
        <a:spcAft>
          <a:spcPts val="200"/>
        </a:spcAft>
        <a:buFont typeface="Arial" panose="020B0604020202020204" pitchFamily="34" charset="0"/>
        <a:buChar char="•"/>
        <a:defRPr sz="2400" i="1" kern="1200" baseline="0">
          <a:solidFill>
            <a:schemeClr val="tx2"/>
          </a:solidFill>
          <a:latin typeface="+mn-lt"/>
          <a:ea typeface="+mn-ea"/>
          <a:cs typeface="+mn-cs"/>
        </a:defRPr>
      </a:lvl2pPr>
      <a:lvl3pPr marL="1330452" indent="-342900" algn="l" defTabSz="914400" rtl="0" eaLnBrk="1" latinLnBrk="0" hangingPunct="1">
        <a:lnSpc>
          <a:spcPct val="94000"/>
        </a:lnSpc>
        <a:spcBef>
          <a:spcPts val="500"/>
        </a:spcBef>
        <a:spcAft>
          <a:spcPts val="200"/>
        </a:spcAft>
        <a:buFont typeface="Arial" panose="020B0604020202020204" pitchFamily="34" charset="0"/>
        <a:buChar char="•"/>
        <a:defRPr sz="2000" kern="1200" baseline="0">
          <a:solidFill>
            <a:schemeClr val="tx2"/>
          </a:solidFill>
          <a:latin typeface="+mn-lt"/>
          <a:ea typeface="+mn-ea"/>
          <a:cs typeface="+mn-cs"/>
        </a:defRPr>
      </a:lvl3pPr>
      <a:lvl4pPr marL="1787652" indent="-342900" algn="l" defTabSz="914400" rtl="0" eaLnBrk="1" latinLnBrk="0" hangingPunct="1">
        <a:lnSpc>
          <a:spcPct val="94000"/>
        </a:lnSpc>
        <a:spcBef>
          <a:spcPts val="500"/>
        </a:spcBef>
        <a:spcAft>
          <a:spcPts val="200"/>
        </a:spcAft>
        <a:buFont typeface="Arial" panose="020B0604020202020204" pitchFamily="34" charset="0"/>
        <a:buChar char="•"/>
        <a:defRPr sz="2000" i="1" kern="1200" baseline="0">
          <a:solidFill>
            <a:schemeClr val="tx2"/>
          </a:solidFill>
          <a:latin typeface="+mn-lt"/>
          <a:ea typeface="+mn-ea"/>
          <a:cs typeface="+mn-cs"/>
        </a:defRPr>
      </a:lvl4pPr>
      <a:lvl5pPr marL="2187702" indent="-285750" algn="l" defTabSz="914400" rtl="0" eaLnBrk="1" latinLnBrk="0" hangingPunct="1">
        <a:lnSpc>
          <a:spcPct val="94000"/>
        </a:lnSpc>
        <a:spcBef>
          <a:spcPts val="500"/>
        </a:spcBef>
        <a:spcAft>
          <a:spcPts val="200"/>
        </a:spcAft>
        <a:buFont typeface="Arial" panose="020B0604020202020204" pitchFamily="34" charset="0"/>
        <a:buChar char="•"/>
        <a:defRPr sz="18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889FE-7B85-40C7-8441-909223A9B382}"/>
              </a:ext>
            </a:extLst>
          </p:cNvPr>
          <p:cNvSpPr>
            <a:spLocks noGrp="1"/>
          </p:cNvSpPr>
          <p:nvPr>
            <p:ph type="ctrTitle"/>
          </p:nvPr>
        </p:nvSpPr>
        <p:spPr>
          <a:xfrm>
            <a:off x="1397977" y="1151796"/>
            <a:ext cx="9504485" cy="3229285"/>
          </a:xfrm>
        </p:spPr>
        <p:txBody>
          <a:bodyPr/>
          <a:lstStyle/>
          <a:p>
            <a:br>
              <a:rPr lang="en-US" sz="5400" dirty="0"/>
            </a:br>
            <a:r>
              <a:rPr lang="en-US" sz="5400" dirty="0"/>
              <a:t>Navigating through the </a:t>
            </a:r>
            <a:br>
              <a:rPr lang="en-US" sz="5400" dirty="0"/>
            </a:br>
            <a:r>
              <a:rPr lang="en-US" sz="5400" dirty="0"/>
              <a:t>Cooperative Educational Services  (CES)</a:t>
            </a:r>
            <a:br>
              <a:rPr lang="en-US" sz="5400" dirty="0"/>
            </a:br>
            <a:endParaRPr lang="en-US" sz="5400" dirty="0"/>
          </a:p>
        </p:txBody>
      </p:sp>
      <p:sp>
        <p:nvSpPr>
          <p:cNvPr id="3" name="Subtitle 2">
            <a:extLst>
              <a:ext uri="{FF2B5EF4-FFF2-40B4-BE49-F238E27FC236}">
                <a16:creationId xmlns:a16="http://schemas.microsoft.com/office/drawing/2014/main" id="{B87DC842-2DF4-46F3-AEC5-E38386DA6887}"/>
              </a:ext>
            </a:extLst>
          </p:cNvPr>
          <p:cNvSpPr>
            <a:spLocks noGrp="1"/>
          </p:cNvSpPr>
          <p:nvPr>
            <p:ph type="subTitle" idx="1"/>
          </p:nvPr>
        </p:nvSpPr>
        <p:spPr>
          <a:xfrm>
            <a:off x="1397977" y="4751462"/>
            <a:ext cx="9504485" cy="1231828"/>
          </a:xfrm>
        </p:spPr>
        <p:txBody>
          <a:bodyPr>
            <a:normAutofit/>
          </a:bodyPr>
          <a:lstStyle/>
          <a:p>
            <a:endParaRPr lang="en-US" sz="2900" dirty="0"/>
          </a:p>
          <a:p>
            <a:endParaRPr lang="en-US" dirty="0"/>
          </a:p>
        </p:txBody>
      </p:sp>
    </p:spTree>
    <p:extLst>
      <p:ext uri="{BB962C8B-B14F-4D97-AF65-F5344CB8AC3E}">
        <p14:creationId xmlns:p14="http://schemas.microsoft.com/office/powerpoint/2010/main" val="345358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4F21-54EA-0E3C-B07F-A095AB4FC6C3}"/>
              </a:ext>
            </a:extLst>
          </p:cNvPr>
          <p:cNvSpPr>
            <a:spLocks noGrp="1"/>
          </p:cNvSpPr>
          <p:nvPr>
            <p:ph type="title"/>
          </p:nvPr>
        </p:nvSpPr>
        <p:spPr/>
        <p:txBody>
          <a:bodyPr/>
          <a:lstStyle/>
          <a:p>
            <a:r>
              <a:rPr lang="en-US" sz="3600" dirty="0">
                <a:solidFill>
                  <a:srgbClr val="3E7E4C"/>
                </a:solidFill>
              </a:rPr>
              <a:t>1.  Go to wwwces.org</a:t>
            </a:r>
          </a:p>
        </p:txBody>
      </p:sp>
      <p:sp>
        <p:nvSpPr>
          <p:cNvPr id="3" name="Content Placeholder 2">
            <a:extLst>
              <a:ext uri="{FF2B5EF4-FFF2-40B4-BE49-F238E27FC236}">
                <a16:creationId xmlns:a16="http://schemas.microsoft.com/office/drawing/2014/main" id="{2C64CD74-A17B-F55B-5CA0-1AFF3C45FD5E}"/>
              </a:ext>
            </a:extLst>
          </p:cNvPr>
          <p:cNvSpPr>
            <a:spLocks noGrp="1"/>
          </p:cNvSpPr>
          <p:nvPr>
            <p:ph idx="1"/>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654100C9-3959-178A-27AC-417F0384B393}"/>
              </a:ext>
            </a:extLst>
          </p:cNvPr>
          <p:cNvPicPr>
            <a:picLocks noChangeAspect="1"/>
          </p:cNvPicPr>
          <p:nvPr/>
        </p:nvPicPr>
        <p:blipFill>
          <a:blip r:embed="rId2"/>
          <a:stretch>
            <a:fillRect/>
          </a:stretch>
        </p:blipFill>
        <p:spPr>
          <a:xfrm>
            <a:off x="1371600" y="1965534"/>
            <a:ext cx="9849028" cy="4716620"/>
          </a:xfrm>
          <a:prstGeom prst="rect">
            <a:avLst/>
          </a:prstGeom>
        </p:spPr>
      </p:pic>
    </p:spTree>
    <p:extLst>
      <p:ext uri="{BB962C8B-B14F-4D97-AF65-F5344CB8AC3E}">
        <p14:creationId xmlns:p14="http://schemas.microsoft.com/office/powerpoint/2010/main" val="1581888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AA51-F95D-2262-6E1C-FF2272B41396}"/>
              </a:ext>
            </a:extLst>
          </p:cNvPr>
          <p:cNvSpPr>
            <a:spLocks noGrp="1"/>
          </p:cNvSpPr>
          <p:nvPr>
            <p:ph type="title"/>
          </p:nvPr>
        </p:nvSpPr>
        <p:spPr>
          <a:xfrm>
            <a:off x="1292653" y="419101"/>
            <a:ext cx="10325100" cy="1206500"/>
          </a:xfrm>
        </p:spPr>
        <p:txBody>
          <a:bodyPr/>
          <a:lstStyle/>
          <a:p>
            <a:r>
              <a:rPr lang="en-US" sz="3600" dirty="0">
                <a:solidFill>
                  <a:srgbClr val="3E7E4C"/>
                </a:solidFill>
              </a:rPr>
              <a:t>2.  In the upper right-hand corner, select </a:t>
            </a:r>
            <a:br>
              <a:rPr lang="en-US" sz="3600" dirty="0">
                <a:solidFill>
                  <a:srgbClr val="3E7E4C"/>
                </a:solidFill>
              </a:rPr>
            </a:br>
            <a:r>
              <a:rPr lang="en-US" sz="3600" dirty="0">
                <a:solidFill>
                  <a:srgbClr val="3E7E4C"/>
                </a:solidFill>
              </a:rPr>
              <a:t>      "Bluebook (for members only)"</a:t>
            </a:r>
          </a:p>
        </p:txBody>
      </p:sp>
      <p:pic>
        <p:nvPicPr>
          <p:cNvPr id="5" name="Content Placeholder 4">
            <a:extLst>
              <a:ext uri="{FF2B5EF4-FFF2-40B4-BE49-F238E27FC236}">
                <a16:creationId xmlns:a16="http://schemas.microsoft.com/office/drawing/2014/main" id="{167002F8-02BC-8C67-5E9C-C90968C9A894}"/>
              </a:ext>
            </a:extLst>
          </p:cNvPr>
          <p:cNvPicPr>
            <a:picLocks noGrp="1" noChangeAspect="1"/>
          </p:cNvPicPr>
          <p:nvPr>
            <p:ph idx="1"/>
          </p:nvPr>
        </p:nvPicPr>
        <p:blipFill>
          <a:blip r:embed="rId2"/>
          <a:stretch>
            <a:fillRect/>
          </a:stretch>
        </p:blipFill>
        <p:spPr>
          <a:xfrm>
            <a:off x="1688122" y="1836448"/>
            <a:ext cx="9284677" cy="3808658"/>
          </a:xfrm>
        </p:spPr>
      </p:pic>
      <p:sp>
        <p:nvSpPr>
          <p:cNvPr id="6" name="Arrow: Left 5">
            <a:extLst>
              <a:ext uri="{FF2B5EF4-FFF2-40B4-BE49-F238E27FC236}">
                <a16:creationId xmlns:a16="http://schemas.microsoft.com/office/drawing/2014/main" id="{BE8923EE-51CA-CA33-C74E-3282D493F38D}"/>
              </a:ext>
            </a:extLst>
          </p:cNvPr>
          <p:cNvSpPr/>
          <p:nvPr/>
        </p:nvSpPr>
        <p:spPr>
          <a:xfrm>
            <a:off x="10812026" y="1818752"/>
            <a:ext cx="1611455" cy="261257"/>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0276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ABC85-7DF2-32A2-DC2B-CD8F3885986F}"/>
              </a:ext>
            </a:extLst>
          </p:cNvPr>
          <p:cNvSpPr>
            <a:spLocks noGrp="1"/>
          </p:cNvSpPr>
          <p:nvPr>
            <p:ph type="title"/>
          </p:nvPr>
        </p:nvSpPr>
        <p:spPr>
          <a:xfrm>
            <a:off x="1371600" y="368300"/>
            <a:ext cx="9601200" cy="720213"/>
          </a:xfrm>
        </p:spPr>
        <p:txBody>
          <a:bodyPr/>
          <a:lstStyle/>
          <a:p>
            <a:r>
              <a:rPr lang="en-US" sz="3600" dirty="0">
                <a:solidFill>
                  <a:srgbClr val="3E7E4C"/>
                </a:solidFill>
              </a:rPr>
              <a:t>3. Select Turquoise "member Log in" button in upper right.</a:t>
            </a:r>
          </a:p>
        </p:txBody>
      </p:sp>
      <p:pic>
        <p:nvPicPr>
          <p:cNvPr id="5" name="Content Placeholder 4">
            <a:extLst>
              <a:ext uri="{FF2B5EF4-FFF2-40B4-BE49-F238E27FC236}">
                <a16:creationId xmlns:a16="http://schemas.microsoft.com/office/drawing/2014/main" id="{30F5A502-178E-2AFD-4BA4-439DBAB45A1E}"/>
              </a:ext>
            </a:extLst>
          </p:cNvPr>
          <p:cNvPicPr>
            <a:picLocks noGrp="1" noChangeAspect="1"/>
          </p:cNvPicPr>
          <p:nvPr>
            <p:ph idx="1"/>
          </p:nvPr>
        </p:nvPicPr>
        <p:blipFill>
          <a:blip r:embed="rId2"/>
          <a:stretch>
            <a:fillRect/>
          </a:stretch>
        </p:blipFill>
        <p:spPr>
          <a:xfrm>
            <a:off x="1371600" y="2086788"/>
            <a:ext cx="9601200" cy="3178136"/>
          </a:xfrm>
        </p:spPr>
      </p:pic>
      <p:sp>
        <p:nvSpPr>
          <p:cNvPr id="6" name="Arrow: Left 5">
            <a:extLst>
              <a:ext uri="{FF2B5EF4-FFF2-40B4-BE49-F238E27FC236}">
                <a16:creationId xmlns:a16="http://schemas.microsoft.com/office/drawing/2014/main" id="{FDC92906-01E9-7BDB-08B2-8BA7F5580DF5}"/>
              </a:ext>
            </a:extLst>
          </p:cNvPr>
          <p:cNvSpPr/>
          <p:nvPr/>
        </p:nvSpPr>
        <p:spPr>
          <a:xfrm>
            <a:off x="10972800" y="1999622"/>
            <a:ext cx="1045029" cy="351692"/>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4431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5C5BC-2499-9F47-1D92-4F084D8A95CA}"/>
              </a:ext>
            </a:extLst>
          </p:cNvPr>
          <p:cNvSpPr>
            <a:spLocks noGrp="1"/>
          </p:cNvSpPr>
          <p:nvPr>
            <p:ph type="title"/>
          </p:nvPr>
        </p:nvSpPr>
        <p:spPr/>
        <p:txBody>
          <a:bodyPr/>
          <a:lstStyle/>
          <a:p>
            <a:r>
              <a:rPr lang="en-US" sz="3600" dirty="0">
                <a:solidFill>
                  <a:srgbClr val="3E7E4C"/>
                </a:solidFill>
              </a:rPr>
              <a:t>4. On the Log-in screen, type in </a:t>
            </a:r>
          </a:p>
        </p:txBody>
      </p:sp>
      <p:sp>
        <p:nvSpPr>
          <p:cNvPr id="3" name="Content Placeholder 2">
            <a:extLst>
              <a:ext uri="{FF2B5EF4-FFF2-40B4-BE49-F238E27FC236}">
                <a16:creationId xmlns:a16="http://schemas.microsoft.com/office/drawing/2014/main" id="{7029A517-8B67-138F-93EA-869AB0F47F93}"/>
              </a:ext>
            </a:extLst>
          </p:cNvPr>
          <p:cNvSpPr>
            <a:spLocks noGrp="1"/>
          </p:cNvSpPr>
          <p:nvPr>
            <p:ph idx="1"/>
          </p:nvPr>
        </p:nvSpPr>
        <p:spPr/>
        <p:txBody>
          <a:bodyPr/>
          <a:lstStyle/>
          <a:p>
            <a:pPr marL="0" indent="0">
              <a:buNone/>
            </a:pPr>
            <a:endParaRPr lang="en-US" dirty="0"/>
          </a:p>
          <a:p>
            <a:pPr marL="0" indent="0">
              <a:buNone/>
            </a:pPr>
            <a:r>
              <a:rPr lang="en-US" dirty="0"/>
              <a:t>a. User Name      ALTSD</a:t>
            </a:r>
          </a:p>
          <a:p>
            <a:pPr marL="0" indent="0">
              <a:buNone/>
            </a:pPr>
            <a:r>
              <a:rPr lang="en-US" dirty="0"/>
              <a:t>b. Password        CES1979!</a:t>
            </a:r>
          </a:p>
          <a:p>
            <a:pPr marL="0" indent="0">
              <a:buNone/>
            </a:pPr>
            <a:endParaRPr lang="en-US" dirty="0"/>
          </a:p>
        </p:txBody>
      </p:sp>
      <p:pic>
        <p:nvPicPr>
          <p:cNvPr id="5" name="Picture 4">
            <a:extLst>
              <a:ext uri="{FF2B5EF4-FFF2-40B4-BE49-F238E27FC236}">
                <a16:creationId xmlns:a16="http://schemas.microsoft.com/office/drawing/2014/main" id="{05831480-845A-74AB-73B6-90151A561C6C}"/>
              </a:ext>
            </a:extLst>
          </p:cNvPr>
          <p:cNvPicPr>
            <a:picLocks noChangeAspect="1"/>
          </p:cNvPicPr>
          <p:nvPr/>
        </p:nvPicPr>
        <p:blipFill>
          <a:blip r:embed="rId2"/>
          <a:stretch>
            <a:fillRect/>
          </a:stretch>
        </p:blipFill>
        <p:spPr>
          <a:xfrm>
            <a:off x="3476730" y="2976824"/>
            <a:ext cx="7100648" cy="3652575"/>
          </a:xfrm>
          <a:prstGeom prst="rect">
            <a:avLst/>
          </a:prstGeom>
        </p:spPr>
      </p:pic>
      <p:sp>
        <p:nvSpPr>
          <p:cNvPr id="4" name="Arrow: Left 3">
            <a:extLst>
              <a:ext uri="{FF2B5EF4-FFF2-40B4-BE49-F238E27FC236}">
                <a16:creationId xmlns:a16="http://schemas.microsoft.com/office/drawing/2014/main" id="{71F889A2-A097-9082-4C59-851DF907A24D}"/>
              </a:ext>
            </a:extLst>
          </p:cNvPr>
          <p:cNvSpPr/>
          <p:nvPr/>
        </p:nvSpPr>
        <p:spPr>
          <a:xfrm>
            <a:off x="9336038" y="4903709"/>
            <a:ext cx="1241340" cy="366792"/>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534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3E4A5-493B-01E0-3C87-44E4A390C36D}"/>
              </a:ext>
            </a:extLst>
          </p:cNvPr>
          <p:cNvSpPr>
            <a:spLocks noGrp="1"/>
          </p:cNvSpPr>
          <p:nvPr>
            <p:ph type="title"/>
          </p:nvPr>
        </p:nvSpPr>
        <p:spPr/>
        <p:txBody>
          <a:bodyPr/>
          <a:lstStyle/>
          <a:p>
            <a:r>
              <a:rPr lang="en-US" sz="3600" dirty="0">
                <a:solidFill>
                  <a:srgbClr val="3E7E4C"/>
                </a:solidFill>
              </a:rPr>
              <a:t>5. Once you are in, the bluebook will say</a:t>
            </a:r>
          </a:p>
        </p:txBody>
      </p:sp>
      <p:pic>
        <p:nvPicPr>
          <p:cNvPr id="9" name="Content Placeholder 8">
            <a:extLst>
              <a:ext uri="{FF2B5EF4-FFF2-40B4-BE49-F238E27FC236}">
                <a16:creationId xmlns:a16="http://schemas.microsoft.com/office/drawing/2014/main" id="{1E7F0DCC-56A4-ECAF-91B0-6FBBA8967898}"/>
              </a:ext>
            </a:extLst>
          </p:cNvPr>
          <p:cNvPicPr>
            <a:picLocks noGrp="1" noChangeAspect="1"/>
          </p:cNvPicPr>
          <p:nvPr>
            <p:ph idx="1"/>
          </p:nvPr>
        </p:nvPicPr>
        <p:blipFill>
          <a:blip r:embed="rId3"/>
          <a:stretch>
            <a:fillRect/>
          </a:stretch>
        </p:blipFill>
        <p:spPr>
          <a:xfrm>
            <a:off x="1295400" y="2057696"/>
            <a:ext cx="9601200" cy="4114504"/>
          </a:xfrm>
        </p:spPr>
      </p:pic>
      <p:sp>
        <p:nvSpPr>
          <p:cNvPr id="10" name="Arrow: Left 9">
            <a:extLst>
              <a:ext uri="{FF2B5EF4-FFF2-40B4-BE49-F238E27FC236}">
                <a16:creationId xmlns:a16="http://schemas.microsoft.com/office/drawing/2014/main" id="{704D37F4-053A-9C3A-ABBE-AB0A8376C155}"/>
              </a:ext>
            </a:extLst>
          </p:cNvPr>
          <p:cNvSpPr/>
          <p:nvPr/>
        </p:nvSpPr>
        <p:spPr>
          <a:xfrm>
            <a:off x="10768885" y="2057696"/>
            <a:ext cx="1241340" cy="432637"/>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4390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D7FEB-FB66-F35E-A0D2-BABB1DC1CC2A}"/>
              </a:ext>
            </a:extLst>
          </p:cNvPr>
          <p:cNvSpPr>
            <a:spLocks noGrp="1"/>
          </p:cNvSpPr>
          <p:nvPr>
            <p:ph type="title"/>
          </p:nvPr>
        </p:nvSpPr>
        <p:spPr>
          <a:xfrm>
            <a:off x="1135465" y="152400"/>
            <a:ext cx="10148834" cy="1435240"/>
          </a:xfrm>
        </p:spPr>
        <p:txBody>
          <a:bodyPr/>
          <a:lstStyle/>
          <a:p>
            <a:r>
              <a:rPr lang="en-US" sz="2800" dirty="0">
                <a:solidFill>
                  <a:srgbClr val="3E7E4C"/>
                </a:solidFill>
              </a:rPr>
              <a:t>6. You can now begin navigating through the bluebook to find vendors you might contact for various purchases you seek to complete.</a:t>
            </a:r>
            <a:br>
              <a:rPr lang="en-US" sz="1400" dirty="0"/>
            </a:br>
            <a:endParaRPr lang="en-US" sz="3200" dirty="0"/>
          </a:p>
        </p:txBody>
      </p:sp>
      <p:sp>
        <p:nvSpPr>
          <p:cNvPr id="3" name="Content Placeholder 2">
            <a:extLst>
              <a:ext uri="{FF2B5EF4-FFF2-40B4-BE49-F238E27FC236}">
                <a16:creationId xmlns:a16="http://schemas.microsoft.com/office/drawing/2014/main" id="{0F8FD50F-FA64-FFB0-A788-636ECE7E8341}"/>
              </a:ext>
            </a:extLst>
          </p:cNvPr>
          <p:cNvSpPr>
            <a:spLocks noGrp="1"/>
          </p:cNvSpPr>
          <p:nvPr>
            <p:ph idx="1"/>
          </p:nvPr>
        </p:nvSpPr>
        <p:spPr>
          <a:xfrm>
            <a:off x="907701" y="1484671"/>
            <a:ext cx="11284299" cy="4382729"/>
          </a:xfrm>
        </p:spPr>
        <p:txBody>
          <a:bodyPr/>
          <a:lstStyle/>
          <a:p>
            <a:pPr lvl="1"/>
            <a:r>
              <a:rPr lang="en-US" dirty="0"/>
              <a:t>a. If you want to see if a particular vendor is there, you can type the name in the "vendor" box in upper left.</a:t>
            </a:r>
          </a:p>
          <a:p>
            <a:pPr lvl="1"/>
            <a:r>
              <a:rPr lang="en-US" dirty="0"/>
              <a:t>b. The Category and Sub-Category search options are very efficient.</a:t>
            </a:r>
          </a:p>
        </p:txBody>
      </p:sp>
      <p:pic>
        <p:nvPicPr>
          <p:cNvPr id="5" name="Picture 4">
            <a:extLst>
              <a:ext uri="{FF2B5EF4-FFF2-40B4-BE49-F238E27FC236}">
                <a16:creationId xmlns:a16="http://schemas.microsoft.com/office/drawing/2014/main" id="{D2ACC20B-777E-2024-EA7C-855556D560F2}"/>
              </a:ext>
            </a:extLst>
          </p:cNvPr>
          <p:cNvPicPr>
            <a:picLocks noChangeAspect="1"/>
          </p:cNvPicPr>
          <p:nvPr/>
        </p:nvPicPr>
        <p:blipFill>
          <a:blip r:embed="rId2"/>
          <a:stretch>
            <a:fillRect/>
          </a:stretch>
        </p:blipFill>
        <p:spPr>
          <a:xfrm>
            <a:off x="1135465" y="3411415"/>
            <a:ext cx="10972800" cy="2944167"/>
          </a:xfrm>
          <a:prstGeom prst="rect">
            <a:avLst/>
          </a:prstGeom>
        </p:spPr>
      </p:pic>
      <p:sp>
        <p:nvSpPr>
          <p:cNvPr id="4" name="Arrow: Right 3">
            <a:extLst>
              <a:ext uri="{FF2B5EF4-FFF2-40B4-BE49-F238E27FC236}">
                <a16:creationId xmlns:a16="http://schemas.microsoft.com/office/drawing/2014/main" id="{C6AC63AE-C76B-2B08-FFAB-CF7DA27822EB}"/>
              </a:ext>
            </a:extLst>
          </p:cNvPr>
          <p:cNvSpPr/>
          <p:nvPr/>
        </p:nvSpPr>
        <p:spPr>
          <a:xfrm>
            <a:off x="418684" y="4160867"/>
            <a:ext cx="633046" cy="341643"/>
          </a:xfrm>
          <a:prstGeom prst="righ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Arrow: Up 5">
            <a:extLst>
              <a:ext uri="{FF2B5EF4-FFF2-40B4-BE49-F238E27FC236}">
                <a16:creationId xmlns:a16="http://schemas.microsoft.com/office/drawing/2014/main" id="{F4754FDB-FFB0-805C-E650-D3FEF6670DE0}"/>
              </a:ext>
            </a:extLst>
          </p:cNvPr>
          <p:cNvSpPr/>
          <p:nvPr/>
        </p:nvSpPr>
        <p:spPr>
          <a:xfrm>
            <a:off x="3908809" y="4622242"/>
            <a:ext cx="422031" cy="1239665"/>
          </a:xfrm>
          <a:prstGeom prst="up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C0829D3A-73F2-D24C-A5C9-D26DF42F7310}"/>
              </a:ext>
            </a:extLst>
          </p:cNvPr>
          <p:cNvSpPr/>
          <p:nvPr/>
        </p:nvSpPr>
        <p:spPr>
          <a:xfrm>
            <a:off x="6340510" y="4622241"/>
            <a:ext cx="422031" cy="1239665"/>
          </a:xfrm>
          <a:prstGeom prst="up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0883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1F0A-8FEB-A625-F165-79D2A81B0E79}"/>
              </a:ext>
            </a:extLst>
          </p:cNvPr>
          <p:cNvSpPr>
            <a:spLocks noGrp="1"/>
          </p:cNvSpPr>
          <p:nvPr>
            <p:ph type="title"/>
          </p:nvPr>
        </p:nvSpPr>
        <p:spPr/>
        <p:txBody>
          <a:bodyPr/>
          <a:lstStyle/>
          <a:p>
            <a:r>
              <a:rPr lang="en-US" sz="3600" dirty="0">
                <a:solidFill>
                  <a:srgbClr val="3E7E4C"/>
                </a:solidFill>
              </a:rPr>
              <a:t> Category and Subcategory</a:t>
            </a:r>
          </a:p>
        </p:txBody>
      </p:sp>
      <p:sp>
        <p:nvSpPr>
          <p:cNvPr id="3" name="Content Placeholder 2">
            <a:extLst>
              <a:ext uri="{FF2B5EF4-FFF2-40B4-BE49-F238E27FC236}">
                <a16:creationId xmlns:a16="http://schemas.microsoft.com/office/drawing/2014/main" id="{5A18B8D4-087E-F8D2-C151-BC5E40C0AC13}"/>
              </a:ext>
            </a:extLst>
          </p:cNvPr>
          <p:cNvSpPr>
            <a:spLocks noGrp="1"/>
          </p:cNvSpPr>
          <p:nvPr>
            <p:ph idx="1"/>
          </p:nvPr>
        </p:nvSpPr>
        <p:spPr>
          <a:xfrm>
            <a:off x="1371600" y="3429000"/>
            <a:ext cx="9601200" cy="2438400"/>
          </a:xfrm>
        </p:spPr>
        <p:txBody>
          <a:bodyPr/>
          <a:lstStyle/>
          <a:p>
            <a:r>
              <a:rPr lang="en-US" dirty="0"/>
              <a:t>For example, if you are looking for a general contractor for renovation you can: </a:t>
            </a:r>
          </a:p>
          <a:p>
            <a:pPr lvl="1"/>
            <a:r>
              <a:rPr lang="en-US" dirty="0"/>
              <a:t>1. Select Construction Services in the Category box</a:t>
            </a:r>
          </a:p>
          <a:p>
            <a:pPr lvl="1"/>
            <a:r>
              <a:rPr lang="en-US" dirty="0"/>
              <a:t>2. Select General Construction in Subcategory </a:t>
            </a:r>
          </a:p>
          <a:p>
            <a:pPr lvl="1"/>
            <a:r>
              <a:rPr lang="en-US" dirty="0"/>
              <a:t>3. This will give you a list</a:t>
            </a:r>
          </a:p>
          <a:p>
            <a:pPr lvl="1"/>
            <a:r>
              <a:rPr lang="en-US" dirty="0"/>
              <a:t>4. If you want to make sure they are contracted to work in your region, you can determine your region by clicking on the "where is my region" link above the "region" search box (next slide shows what comes up when you click the link)</a:t>
            </a:r>
          </a:p>
        </p:txBody>
      </p:sp>
      <p:pic>
        <p:nvPicPr>
          <p:cNvPr id="4" name="Picture 3">
            <a:extLst>
              <a:ext uri="{FF2B5EF4-FFF2-40B4-BE49-F238E27FC236}">
                <a16:creationId xmlns:a16="http://schemas.microsoft.com/office/drawing/2014/main" id="{EB7E6E89-4D93-8D36-E312-D65EDAECCE1D}"/>
              </a:ext>
            </a:extLst>
          </p:cNvPr>
          <p:cNvPicPr>
            <a:picLocks noChangeAspect="1"/>
          </p:cNvPicPr>
          <p:nvPr/>
        </p:nvPicPr>
        <p:blipFill>
          <a:blip r:embed="rId2"/>
          <a:stretch>
            <a:fillRect/>
          </a:stretch>
        </p:blipFill>
        <p:spPr>
          <a:xfrm>
            <a:off x="1135465" y="1725769"/>
            <a:ext cx="10972800" cy="1584101"/>
          </a:xfrm>
          <a:prstGeom prst="rect">
            <a:avLst/>
          </a:prstGeom>
        </p:spPr>
      </p:pic>
      <p:sp>
        <p:nvSpPr>
          <p:cNvPr id="5" name="Arrow: Up 4">
            <a:extLst>
              <a:ext uri="{FF2B5EF4-FFF2-40B4-BE49-F238E27FC236}">
                <a16:creationId xmlns:a16="http://schemas.microsoft.com/office/drawing/2014/main" id="{476AA598-F166-4773-22DF-5A972BB7E483}"/>
              </a:ext>
            </a:extLst>
          </p:cNvPr>
          <p:cNvSpPr/>
          <p:nvPr/>
        </p:nvSpPr>
        <p:spPr>
          <a:xfrm>
            <a:off x="3606085" y="2331462"/>
            <a:ext cx="309093" cy="978408"/>
          </a:xfrm>
          <a:prstGeom prst="up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Arrow: Up 5">
            <a:extLst>
              <a:ext uri="{FF2B5EF4-FFF2-40B4-BE49-F238E27FC236}">
                <a16:creationId xmlns:a16="http://schemas.microsoft.com/office/drawing/2014/main" id="{F6E29C7B-9A92-2A67-224E-B358BC92731A}"/>
              </a:ext>
            </a:extLst>
          </p:cNvPr>
          <p:cNvSpPr/>
          <p:nvPr/>
        </p:nvSpPr>
        <p:spPr>
          <a:xfrm>
            <a:off x="6172200" y="2331462"/>
            <a:ext cx="309093" cy="978408"/>
          </a:xfrm>
          <a:prstGeom prst="up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68ACA89C-6CFC-8823-A623-136964F6A2E0}"/>
              </a:ext>
            </a:extLst>
          </p:cNvPr>
          <p:cNvSpPr/>
          <p:nvPr/>
        </p:nvSpPr>
        <p:spPr>
          <a:xfrm>
            <a:off x="8319752" y="916809"/>
            <a:ext cx="283336" cy="978408"/>
          </a:xfrm>
          <a:prstGeom prst="down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6525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C43BF-888A-867F-C8F6-56C938C5735E}"/>
              </a:ext>
            </a:extLst>
          </p:cNvPr>
          <p:cNvSpPr>
            <a:spLocks noGrp="1"/>
          </p:cNvSpPr>
          <p:nvPr>
            <p:ph type="title"/>
          </p:nvPr>
        </p:nvSpPr>
        <p:spPr/>
        <p:txBody>
          <a:bodyPr/>
          <a:lstStyle/>
          <a:p>
            <a:r>
              <a:rPr lang="en-US" sz="4000" dirty="0">
                <a:solidFill>
                  <a:srgbClr val="3E7E4C"/>
                </a:solidFill>
              </a:rPr>
              <a:t>             </a:t>
            </a:r>
            <a:r>
              <a:rPr lang="en-US" sz="3200" dirty="0">
                <a:solidFill>
                  <a:srgbClr val="3E7E4C"/>
                </a:solidFill>
              </a:rPr>
              <a:t>Find your region- (Link above search box)</a:t>
            </a:r>
          </a:p>
        </p:txBody>
      </p:sp>
      <p:pic>
        <p:nvPicPr>
          <p:cNvPr id="5" name="Content Placeholder 4">
            <a:extLst>
              <a:ext uri="{FF2B5EF4-FFF2-40B4-BE49-F238E27FC236}">
                <a16:creationId xmlns:a16="http://schemas.microsoft.com/office/drawing/2014/main" id="{B2763B8D-C2C5-88C6-6625-900AABAF756C}"/>
              </a:ext>
            </a:extLst>
          </p:cNvPr>
          <p:cNvPicPr>
            <a:picLocks noGrp="1" noChangeAspect="1"/>
          </p:cNvPicPr>
          <p:nvPr>
            <p:ph idx="1"/>
          </p:nvPr>
        </p:nvPicPr>
        <p:blipFill>
          <a:blip r:embed="rId2"/>
          <a:stretch>
            <a:fillRect/>
          </a:stretch>
        </p:blipFill>
        <p:spPr>
          <a:xfrm>
            <a:off x="3836344" y="1484313"/>
            <a:ext cx="4671712" cy="4383087"/>
          </a:xfrm>
        </p:spPr>
      </p:pic>
    </p:spTree>
    <p:extLst>
      <p:ext uri="{BB962C8B-B14F-4D97-AF65-F5344CB8AC3E}">
        <p14:creationId xmlns:p14="http://schemas.microsoft.com/office/powerpoint/2010/main" val="2105608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0504-DC00-8D34-CD5A-DDD05CB61585}"/>
              </a:ext>
            </a:extLst>
          </p:cNvPr>
          <p:cNvSpPr>
            <a:spLocks noGrp="1"/>
          </p:cNvSpPr>
          <p:nvPr>
            <p:ph type="title"/>
          </p:nvPr>
        </p:nvSpPr>
        <p:spPr/>
        <p:txBody>
          <a:bodyPr/>
          <a:lstStyle/>
          <a:p>
            <a:r>
              <a:rPr lang="en-US" dirty="0"/>
              <a:t>                                 </a:t>
            </a:r>
            <a:r>
              <a:rPr lang="en-US" sz="3600" dirty="0">
                <a:solidFill>
                  <a:srgbClr val="3E7E4C"/>
                </a:solidFill>
              </a:rPr>
              <a:t>Regions</a:t>
            </a:r>
          </a:p>
        </p:txBody>
      </p:sp>
      <p:sp>
        <p:nvSpPr>
          <p:cNvPr id="3" name="Content Placeholder 2">
            <a:extLst>
              <a:ext uri="{FF2B5EF4-FFF2-40B4-BE49-F238E27FC236}">
                <a16:creationId xmlns:a16="http://schemas.microsoft.com/office/drawing/2014/main" id="{5D9E93A8-CC84-9F60-87E4-1ED0F31E1223}"/>
              </a:ext>
            </a:extLst>
          </p:cNvPr>
          <p:cNvSpPr>
            <a:spLocks noGrp="1"/>
          </p:cNvSpPr>
          <p:nvPr>
            <p:ph idx="1"/>
          </p:nvPr>
        </p:nvSpPr>
        <p:spPr/>
        <p:txBody>
          <a:bodyPr/>
          <a:lstStyle/>
          <a:p>
            <a:pPr marL="2057400" marR="0" lvl="4" indent="-228600">
              <a:lnSpc>
                <a:spcPct val="107000"/>
              </a:lnSpc>
              <a:spcBef>
                <a:spcPts val="0"/>
              </a:spcBef>
              <a:spcAft>
                <a:spcPts val="0"/>
              </a:spcAft>
              <a:buFont typeface="+mj-lt"/>
              <a:buAutoNum type="alphaL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057400" marR="0" lvl="4" indent="-228600">
              <a:lnSpc>
                <a:spcPct val="107000"/>
              </a:lnSpc>
              <a:spcBef>
                <a:spcPts val="0"/>
              </a:spcBef>
              <a:spcAft>
                <a:spcPts val="0"/>
              </a:spcAft>
              <a:buFont typeface="+mj-lt"/>
              <a:buAutoNum type="alphaLcPeriod"/>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Orange</a:t>
            </a:r>
            <a:r>
              <a:rPr lang="en-US" sz="2800" dirty="0">
                <a:effectLst/>
                <a:latin typeface="Calibri" panose="020F0502020204030204" pitchFamily="34" charset="0"/>
                <a:ea typeface="Calibri" panose="020F0502020204030204" pitchFamily="34" charset="0"/>
                <a:cs typeface="Times New Roman" panose="02020603050405020304" pitchFamily="18" charset="0"/>
              </a:rPr>
              <a:t> is Region 1 (Northwest Corner)</a:t>
            </a: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3E7E4C"/>
                </a:solidFill>
                <a:effectLst/>
                <a:latin typeface="Calibri" panose="020F0502020204030204" pitchFamily="34" charset="0"/>
                <a:ea typeface="Calibri" panose="020F0502020204030204" pitchFamily="34" charset="0"/>
                <a:cs typeface="Times New Roman" panose="02020603050405020304" pitchFamily="18" charset="0"/>
              </a:rPr>
              <a:t>Dark Green </a:t>
            </a:r>
            <a:r>
              <a:rPr lang="en-US" sz="2800" dirty="0">
                <a:effectLst/>
                <a:latin typeface="Calibri" panose="020F0502020204030204" pitchFamily="34" charset="0"/>
                <a:ea typeface="Calibri" panose="020F0502020204030204" pitchFamily="34" charset="0"/>
                <a:cs typeface="Times New Roman" panose="02020603050405020304" pitchFamily="18" charset="0"/>
              </a:rPr>
              <a:t>is Region 2 (North Central)</a:t>
            </a: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Purple</a:t>
            </a:r>
            <a:r>
              <a:rPr lang="en-US" sz="2800" dirty="0">
                <a:effectLst/>
                <a:latin typeface="Calibri" panose="020F0502020204030204" pitchFamily="34" charset="0"/>
                <a:ea typeface="Calibri" panose="020F0502020204030204" pitchFamily="34" charset="0"/>
                <a:cs typeface="Times New Roman" panose="02020603050405020304" pitchFamily="18" charset="0"/>
              </a:rPr>
              <a:t> is Region 3 (Northeast Corner)</a:t>
            </a:r>
          </a:p>
          <a:p>
            <a:pPr marL="2057400" marR="0" lvl="4" indent="-228600">
              <a:lnSpc>
                <a:spcPct val="107000"/>
              </a:lnSpc>
              <a:spcBef>
                <a:spcPts val="0"/>
              </a:spcBef>
              <a:spcAft>
                <a:spcPts val="0"/>
              </a:spcAft>
              <a:buFont typeface="+mj-lt"/>
              <a:buAutoNum type="alphaLcPeriod"/>
            </a:pPr>
            <a:r>
              <a:rPr lang="en-US" sz="28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Dark Grey </a:t>
            </a:r>
            <a:r>
              <a:rPr lang="en-US" sz="2800" dirty="0">
                <a:effectLst/>
                <a:latin typeface="Calibri" panose="020F0502020204030204" pitchFamily="34" charset="0"/>
                <a:ea typeface="Calibri" panose="020F0502020204030204" pitchFamily="34" charset="0"/>
                <a:cs typeface="Times New Roman" panose="02020603050405020304" pitchFamily="18" charset="0"/>
              </a:rPr>
              <a:t>is Region 4 (Central Region)</a:t>
            </a: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Light Green </a:t>
            </a:r>
            <a:r>
              <a:rPr lang="en-US" sz="2800" dirty="0">
                <a:effectLst/>
                <a:latin typeface="Calibri" panose="020F0502020204030204" pitchFamily="34" charset="0"/>
                <a:ea typeface="Calibri" panose="020F0502020204030204" pitchFamily="34" charset="0"/>
                <a:cs typeface="Times New Roman" panose="02020603050405020304" pitchFamily="18" charset="0"/>
              </a:rPr>
              <a:t>is Region 5 (East Central)</a:t>
            </a: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Dark Grey </a:t>
            </a:r>
            <a:r>
              <a:rPr lang="en-US" sz="2800" dirty="0">
                <a:effectLst/>
                <a:latin typeface="Calibri" panose="020F0502020204030204" pitchFamily="34" charset="0"/>
                <a:ea typeface="Calibri" panose="020F0502020204030204" pitchFamily="34" charset="0"/>
                <a:cs typeface="Times New Roman" panose="02020603050405020304" pitchFamily="18" charset="0"/>
              </a:rPr>
              <a:t>is Region 6 (Southeast Corner)</a:t>
            </a: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Red</a:t>
            </a:r>
            <a:r>
              <a:rPr lang="en-US" sz="2800" dirty="0">
                <a:effectLst/>
                <a:latin typeface="Calibri" panose="020F0502020204030204" pitchFamily="34" charset="0"/>
                <a:ea typeface="Calibri" panose="020F0502020204030204" pitchFamily="34" charset="0"/>
                <a:cs typeface="Times New Roman" panose="02020603050405020304" pitchFamily="18" charset="0"/>
              </a:rPr>
              <a:t> is Region 7 (South Central)</a:t>
            </a:r>
          </a:p>
          <a:p>
            <a:pPr marL="2057400" marR="0" lvl="4" indent="-228600">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Blue</a:t>
            </a:r>
            <a:r>
              <a:rPr lang="en-US" sz="2800" dirty="0">
                <a:effectLst/>
                <a:latin typeface="Calibri" panose="020F0502020204030204" pitchFamily="34" charset="0"/>
                <a:ea typeface="Calibri" panose="020F0502020204030204" pitchFamily="34" charset="0"/>
                <a:cs typeface="Times New Roman" panose="02020603050405020304" pitchFamily="18" charset="0"/>
              </a:rPr>
              <a:t> is Region 8</a:t>
            </a:r>
          </a:p>
          <a:p>
            <a:endParaRPr lang="en-US" dirty="0"/>
          </a:p>
        </p:txBody>
      </p:sp>
    </p:spTree>
    <p:extLst>
      <p:ext uri="{BB962C8B-B14F-4D97-AF65-F5344CB8AC3E}">
        <p14:creationId xmlns:p14="http://schemas.microsoft.com/office/powerpoint/2010/main" val="4176552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8C22-2E7A-0EFC-1F61-8A0854664D98}"/>
              </a:ext>
            </a:extLst>
          </p:cNvPr>
          <p:cNvSpPr>
            <a:spLocks noGrp="1"/>
          </p:cNvSpPr>
          <p:nvPr>
            <p:ph type="title"/>
          </p:nvPr>
        </p:nvSpPr>
        <p:spPr>
          <a:xfrm>
            <a:off x="1422400" y="114300"/>
            <a:ext cx="9601200" cy="1253532"/>
          </a:xfrm>
        </p:spPr>
        <p:txBody>
          <a:bodyPr/>
          <a:lstStyle/>
          <a:p>
            <a:r>
              <a:rPr lang="en-US" sz="3200" dirty="0">
                <a:solidFill>
                  <a:srgbClr val="3E7E4C"/>
                </a:solidFill>
              </a:rPr>
              <a:t>                      Categories and Subcategories cont.</a:t>
            </a:r>
            <a:br>
              <a:rPr lang="en-US" sz="3200" dirty="0">
                <a:solidFill>
                  <a:srgbClr val="3E7E4C"/>
                </a:solidFill>
              </a:rPr>
            </a:br>
            <a:endParaRPr lang="en-US" sz="3200" dirty="0">
              <a:solidFill>
                <a:srgbClr val="3E7E4C"/>
              </a:solidFill>
            </a:endParaRPr>
          </a:p>
        </p:txBody>
      </p:sp>
      <p:sp>
        <p:nvSpPr>
          <p:cNvPr id="3" name="Content Placeholder 2">
            <a:extLst>
              <a:ext uri="{FF2B5EF4-FFF2-40B4-BE49-F238E27FC236}">
                <a16:creationId xmlns:a16="http://schemas.microsoft.com/office/drawing/2014/main" id="{5A02CD58-4594-0DD4-C9EB-F73981F212A3}"/>
              </a:ext>
            </a:extLst>
          </p:cNvPr>
          <p:cNvSpPr>
            <a:spLocks noGrp="1"/>
          </p:cNvSpPr>
          <p:nvPr>
            <p:ph idx="1"/>
          </p:nvPr>
        </p:nvSpPr>
        <p:spPr>
          <a:xfrm>
            <a:off x="1168400" y="1774232"/>
            <a:ext cx="11023600" cy="3928068"/>
          </a:xfrm>
        </p:spPr>
        <p:txBody>
          <a:bodyPr/>
          <a:lstStyle/>
          <a:p>
            <a:pPr marL="0" indent="0">
              <a:buNone/>
            </a:pPr>
            <a:r>
              <a:rPr lang="en-US" dirty="0">
                <a:solidFill>
                  <a:srgbClr val="1F497D"/>
                </a:solidFill>
              </a:rPr>
              <a:t>5.</a:t>
            </a:r>
            <a:r>
              <a:rPr lang="en-US" sz="2400" dirty="0">
                <a:solidFill>
                  <a:srgbClr val="1F497D"/>
                </a:solidFill>
              </a:rPr>
              <a:t> Once you have determined your region, there are two ways of determining if a vendor contract serves your region</a:t>
            </a:r>
            <a:endParaRPr lang="en-US" dirty="0">
              <a:solidFill>
                <a:srgbClr val="1F497D"/>
              </a:solidFill>
            </a:endParaRPr>
          </a:p>
          <a:p>
            <a:pPr marL="0" indent="0">
              <a:buNone/>
            </a:pPr>
            <a:endParaRPr lang="en-US" dirty="0"/>
          </a:p>
          <a:p>
            <a:pPr marL="0" indent="0">
              <a:buNone/>
            </a:pPr>
            <a:r>
              <a:rPr lang="en-US" dirty="0"/>
              <a:t>	a. </a:t>
            </a:r>
            <a:r>
              <a:rPr lang="en-US" dirty="0">
                <a:solidFill>
                  <a:srgbClr val="1F497D"/>
                </a:solidFill>
              </a:rPr>
              <a:t>You can select your region in the search box, along with the category   	and subcategories</a:t>
            </a:r>
            <a:r>
              <a:rPr lang="en-US" dirty="0"/>
              <a:t>.</a:t>
            </a:r>
          </a:p>
          <a:p>
            <a:pPr marL="0" indent="0">
              <a:buNone/>
            </a:pPr>
            <a:r>
              <a:rPr lang="en-US" dirty="0"/>
              <a:t>	b. Or, you can look at the contract number(after selecting a vendor 	logo, 	and the last set of digits or letters in a contract number tell what regions 	they do work in (All = Regions 1-8, other wise it might say, 12 (for regions 	1 and 2), 124 (for regions 1,2 and 4).</a:t>
            </a:r>
          </a:p>
        </p:txBody>
      </p:sp>
    </p:spTree>
    <p:extLst>
      <p:ext uri="{BB962C8B-B14F-4D97-AF65-F5344CB8AC3E}">
        <p14:creationId xmlns:p14="http://schemas.microsoft.com/office/powerpoint/2010/main" val="20270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53C3B-EBB2-36D3-F06D-84AA7709EBF8}"/>
              </a:ext>
            </a:extLst>
          </p:cNvPr>
          <p:cNvSpPr>
            <a:spLocks noGrp="1"/>
          </p:cNvSpPr>
          <p:nvPr>
            <p:ph type="title"/>
          </p:nvPr>
        </p:nvSpPr>
        <p:spPr/>
        <p:txBody>
          <a:bodyPr/>
          <a:lstStyle/>
          <a:p>
            <a:r>
              <a:rPr lang="en-US" sz="3200" dirty="0">
                <a:solidFill>
                  <a:srgbClr val="3E7E4C"/>
                </a:solidFill>
              </a:rPr>
              <a:t>10.  Category and Subcategory</a:t>
            </a:r>
          </a:p>
        </p:txBody>
      </p:sp>
      <p:sp>
        <p:nvSpPr>
          <p:cNvPr id="3" name="Content Placeholder 2">
            <a:extLst>
              <a:ext uri="{FF2B5EF4-FFF2-40B4-BE49-F238E27FC236}">
                <a16:creationId xmlns:a16="http://schemas.microsoft.com/office/drawing/2014/main" id="{E60411E9-C85C-F058-50BB-6A867452D5F8}"/>
              </a:ext>
            </a:extLst>
          </p:cNvPr>
          <p:cNvSpPr>
            <a:spLocks noGrp="1"/>
          </p:cNvSpPr>
          <p:nvPr>
            <p:ph idx="1"/>
          </p:nvPr>
        </p:nvSpPr>
        <p:spPr/>
        <p:txBody>
          <a:bodyPr/>
          <a:lstStyle/>
          <a:p>
            <a:pPr marL="0" indent="0">
              <a:buNone/>
            </a:pPr>
            <a:r>
              <a:rPr lang="en-US" dirty="0"/>
              <a:t>Once you have determined your region, there are two ways of determining if a vendor contract serves your region.</a:t>
            </a:r>
          </a:p>
          <a:p>
            <a:pPr lvl="1"/>
            <a:r>
              <a:rPr lang="en-US" dirty="0"/>
              <a:t>a. you can select your region in the search box, along with the category and search categories</a:t>
            </a:r>
          </a:p>
          <a:p>
            <a:pPr lvl="1"/>
            <a:r>
              <a:rPr lang="en-US" dirty="0"/>
              <a:t>b. Or, you can look at the contract number (after selecting a vendor logo, and the last set of digits or letters in a contract number tell you the regions they do work in</a:t>
            </a:r>
          </a:p>
          <a:p>
            <a:pPr lvl="2"/>
            <a:r>
              <a:rPr lang="en-US" dirty="0"/>
              <a:t> All= regions 1-8</a:t>
            </a:r>
          </a:p>
          <a:p>
            <a:pPr lvl="2"/>
            <a:r>
              <a:rPr lang="en-US" dirty="0"/>
              <a:t>Otherwise, it might say,</a:t>
            </a:r>
          </a:p>
          <a:p>
            <a:pPr lvl="2"/>
            <a:r>
              <a:rPr lang="en-US" dirty="0"/>
              <a:t> -12 (regions 1 and 2)</a:t>
            </a:r>
          </a:p>
          <a:p>
            <a:pPr lvl="2"/>
            <a:r>
              <a:rPr lang="en-US" dirty="0"/>
              <a:t>-124 (regions 1,2 and 4</a:t>
            </a:r>
          </a:p>
          <a:p>
            <a:pPr lvl="2"/>
            <a:endParaRPr lang="en-US" dirty="0"/>
          </a:p>
        </p:txBody>
      </p:sp>
    </p:spTree>
    <p:extLst>
      <p:ext uri="{BB962C8B-B14F-4D97-AF65-F5344CB8AC3E}">
        <p14:creationId xmlns:p14="http://schemas.microsoft.com/office/powerpoint/2010/main" val="1709016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346AA-1D3B-B8F2-4F76-1269D6910772}"/>
              </a:ext>
            </a:extLst>
          </p:cNvPr>
          <p:cNvSpPr>
            <a:spLocks noGrp="1"/>
          </p:cNvSpPr>
          <p:nvPr>
            <p:ph type="title"/>
          </p:nvPr>
        </p:nvSpPr>
        <p:spPr/>
        <p:txBody>
          <a:bodyPr/>
          <a:lstStyle/>
          <a:p>
            <a:r>
              <a:rPr lang="en-US" sz="2800">
                <a:solidFill>
                  <a:srgbClr val="3E7E4C"/>
                </a:solidFill>
              </a:rPr>
              <a:t>  </a:t>
            </a:r>
            <a:r>
              <a:rPr lang="en-US" sz="2800" dirty="0">
                <a:solidFill>
                  <a:srgbClr val="3E7E4C"/>
                </a:solidFill>
              </a:rPr>
              <a:t>Once you have filled in category subcategory and region</a:t>
            </a:r>
          </a:p>
        </p:txBody>
      </p:sp>
      <p:pic>
        <p:nvPicPr>
          <p:cNvPr id="5" name="Content Placeholder 4">
            <a:extLst>
              <a:ext uri="{FF2B5EF4-FFF2-40B4-BE49-F238E27FC236}">
                <a16:creationId xmlns:a16="http://schemas.microsoft.com/office/drawing/2014/main" id="{7675978B-13D4-9F44-917B-DC0DB00A758B}"/>
              </a:ext>
            </a:extLst>
          </p:cNvPr>
          <p:cNvPicPr>
            <a:picLocks noGrp="1" noChangeAspect="1"/>
          </p:cNvPicPr>
          <p:nvPr>
            <p:ph idx="1"/>
          </p:nvPr>
        </p:nvPicPr>
        <p:blipFill>
          <a:blip r:embed="rId2"/>
          <a:stretch>
            <a:fillRect/>
          </a:stretch>
        </p:blipFill>
        <p:spPr>
          <a:xfrm>
            <a:off x="1845702" y="1484313"/>
            <a:ext cx="8652995" cy="4383087"/>
          </a:xfrm>
        </p:spPr>
      </p:pic>
    </p:spTree>
    <p:extLst>
      <p:ext uri="{BB962C8B-B14F-4D97-AF65-F5344CB8AC3E}">
        <p14:creationId xmlns:p14="http://schemas.microsoft.com/office/powerpoint/2010/main" val="1846055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1DFA2-CC38-6030-730D-4677396FE0B1}"/>
              </a:ext>
            </a:extLst>
          </p:cNvPr>
          <p:cNvSpPr>
            <a:spLocks noGrp="1"/>
          </p:cNvSpPr>
          <p:nvPr>
            <p:ph type="title"/>
          </p:nvPr>
        </p:nvSpPr>
        <p:spPr/>
        <p:txBody>
          <a:bodyPr/>
          <a:lstStyle/>
          <a:p>
            <a:r>
              <a:rPr lang="en-US" sz="2400" dirty="0"/>
              <a:t>7. To find information once you want to research a particular vendor click on the</a:t>
            </a:r>
            <a:r>
              <a:rPr lang="en-US" sz="2400" u="sng" dirty="0"/>
              <a:t> </a:t>
            </a:r>
            <a:r>
              <a:rPr lang="en-US" sz="2400" dirty="0"/>
              <a:t>vendors name or logo</a:t>
            </a:r>
          </a:p>
        </p:txBody>
      </p:sp>
      <p:sp>
        <p:nvSpPr>
          <p:cNvPr id="3" name="Content Placeholder 2">
            <a:extLst>
              <a:ext uri="{FF2B5EF4-FFF2-40B4-BE49-F238E27FC236}">
                <a16:creationId xmlns:a16="http://schemas.microsoft.com/office/drawing/2014/main" id="{68AE5129-6192-83D4-003C-6536C5983421}"/>
              </a:ext>
            </a:extLst>
          </p:cNvPr>
          <p:cNvSpPr>
            <a:spLocks noGrp="1"/>
          </p:cNvSpPr>
          <p:nvPr>
            <p:ph idx="1"/>
          </p:nvPr>
        </p:nvSpPr>
        <p:spPr>
          <a:xfrm>
            <a:off x="1371600" y="2009670"/>
            <a:ext cx="9781504" cy="3857730"/>
          </a:xfrm>
        </p:spPr>
        <p:txBody>
          <a:bodyPr/>
          <a:lstStyle/>
          <a:p>
            <a:r>
              <a:rPr lang="en-US" dirty="0"/>
              <a:t>a. This will open the vendor description, general contact information (Address, contact name, phone #, web site).</a:t>
            </a:r>
          </a:p>
          <a:p>
            <a:r>
              <a:rPr lang="en-US" dirty="0"/>
              <a:t>b. You will also see a listing of one or more contracts.</a:t>
            </a:r>
          </a:p>
          <a:p>
            <a:r>
              <a:rPr lang="en-US" dirty="0"/>
              <a:t>c. You can click on a contract number to get more detailed information. </a:t>
            </a:r>
          </a:p>
          <a:p>
            <a:pPr marL="530352" lvl="1" indent="0">
              <a:buNone/>
            </a:pPr>
            <a:r>
              <a:rPr lang="en-US" sz="2000" dirty="0"/>
              <a:t> </a:t>
            </a:r>
            <a:r>
              <a:rPr lang="en-US" sz="2000" dirty="0" err="1"/>
              <a:t>i</a:t>
            </a:r>
            <a:r>
              <a:rPr lang="en-US" sz="2000" dirty="0"/>
              <a:t>. Once you click on a contract number, it will take you to an "overview" page.</a:t>
            </a:r>
          </a:p>
          <a:p>
            <a:pPr marL="530352" lvl="1" indent="0">
              <a:buNone/>
            </a:pPr>
            <a:r>
              <a:rPr lang="en-US" sz="2000" dirty="0"/>
              <a:t> ii. In the upper left corner, click on the vendor name, under the word "overview" </a:t>
            </a:r>
          </a:p>
          <a:p>
            <a:pPr marL="530352" lvl="1" indent="0">
              <a:buNone/>
            </a:pPr>
            <a:r>
              <a:rPr lang="en-US" sz="2000" dirty="0"/>
              <a:t>iii. This will open a page where you can find: </a:t>
            </a:r>
          </a:p>
        </p:txBody>
      </p:sp>
    </p:spTree>
    <p:extLst>
      <p:ext uri="{BB962C8B-B14F-4D97-AF65-F5344CB8AC3E}">
        <p14:creationId xmlns:p14="http://schemas.microsoft.com/office/powerpoint/2010/main" val="3542049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6F2A9-016B-98D2-42E4-F32B0043AE0D}"/>
              </a:ext>
            </a:extLst>
          </p:cNvPr>
          <p:cNvSpPr>
            <a:spLocks noGrp="1"/>
          </p:cNvSpPr>
          <p:nvPr>
            <p:ph type="title"/>
          </p:nvPr>
        </p:nvSpPr>
        <p:spPr/>
        <p:txBody>
          <a:bodyPr/>
          <a:lstStyle/>
          <a:p>
            <a:r>
              <a:rPr lang="en-US" dirty="0"/>
              <a:t>                          You will find</a:t>
            </a:r>
          </a:p>
        </p:txBody>
      </p:sp>
      <p:sp>
        <p:nvSpPr>
          <p:cNvPr id="3" name="Content Placeholder 2">
            <a:extLst>
              <a:ext uri="{FF2B5EF4-FFF2-40B4-BE49-F238E27FC236}">
                <a16:creationId xmlns:a16="http://schemas.microsoft.com/office/drawing/2014/main" id="{573EB283-C22E-065B-8B6C-786A7D8202B8}"/>
              </a:ext>
            </a:extLst>
          </p:cNvPr>
          <p:cNvSpPr>
            <a:spLocks noGrp="1"/>
          </p:cNvSpPr>
          <p:nvPr>
            <p:ph idx="1"/>
          </p:nvPr>
        </p:nvSpPr>
        <p:spPr>
          <a:xfrm>
            <a:off x="1371600" y="1484671"/>
            <a:ext cx="9601200" cy="4413853"/>
          </a:xfrm>
        </p:spPr>
        <p:txBody>
          <a:bodyPr/>
          <a:lstStyle/>
          <a:p>
            <a:r>
              <a:rPr lang="en-US" dirty="0"/>
              <a:t>1. The actual contract agreement (your purchasing department will want this document)</a:t>
            </a:r>
          </a:p>
          <a:p>
            <a:r>
              <a:rPr lang="en-US" dirty="0"/>
              <a:t>2. Pricing files and estimates for goods and services.</a:t>
            </a:r>
          </a:p>
          <a:p>
            <a:r>
              <a:rPr lang="en-US" dirty="0"/>
              <a:t>3. Contract information for this particular contract.</a:t>
            </a:r>
          </a:p>
          <a:p>
            <a:r>
              <a:rPr lang="en-US" dirty="0"/>
              <a:t>4. Additional files for the purchasing office, such as </a:t>
            </a:r>
          </a:p>
          <a:p>
            <a:pPr lvl="2"/>
            <a:r>
              <a:rPr lang="en-US" dirty="0"/>
              <a:t>a. W-9</a:t>
            </a:r>
          </a:p>
          <a:p>
            <a:pPr lvl="2"/>
            <a:r>
              <a:rPr lang="en-US" dirty="0"/>
              <a:t>B. Certificates of Liability Insurance</a:t>
            </a:r>
          </a:p>
          <a:p>
            <a:pPr lvl="2"/>
            <a:endParaRPr lang="en-US" dirty="0"/>
          </a:p>
          <a:p>
            <a:pPr lvl="2"/>
            <a:r>
              <a:rPr lang="en-US" dirty="0"/>
              <a:t>PLEASE CHECK WITH YOUR PURCHASING DEPARTMENT TO DETERMINE THEIR PROCESS FOR PURCHASING VIA CES</a:t>
            </a:r>
          </a:p>
        </p:txBody>
      </p:sp>
    </p:spTree>
    <p:extLst>
      <p:ext uri="{BB962C8B-B14F-4D97-AF65-F5344CB8AC3E}">
        <p14:creationId xmlns:p14="http://schemas.microsoft.com/office/powerpoint/2010/main" val="1934840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187F3-6B4A-40F1-BCC1-2E7D4A05E81D}"/>
              </a:ext>
            </a:extLst>
          </p:cNvPr>
          <p:cNvSpPr>
            <a:spLocks noGrp="1"/>
          </p:cNvSpPr>
          <p:nvPr>
            <p:ph type="title"/>
          </p:nvPr>
        </p:nvSpPr>
        <p:spPr>
          <a:xfrm>
            <a:off x="765025" y="643944"/>
            <a:ext cx="6047899" cy="2125015"/>
          </a:xfrm>
        </p:spPr>
        <p:txBody>
          <a:bodyPr/>
          <a:lstStyle/>
          <a:p>
            <a:r>
              <a:rPr lang="en-US" dirty="0"/>
              <a:t>For Assistance, Please Contact </a:t>
            </a:r>
          </a:p>
        </p:txBody>
      </p:sp>
      <p:sp>
        <p:nvSpPr>
          <p:cNvPr id="3" name="Text Placeholder 2">
            <a:extLst>
              <a:ext uri="{FF2B5EF4-FFF2-40B4-BE49-F238E27FC236}">
                <a16:creationId xmlns:a16="http://schemas.microsoft.com/office/drawing/2014/main" id="{B3F83C47-D968-460C-9EA4-09143A053927}"/>
              </a:ext>
            </a:extLst>
          </p:cNvPr>
          <p:cNvSpPr>
            <a:spLocks noGrp="1"/>
          </p:cNvSpPr>
          <p:nvPr>
            <p:ph type="body" idx="1"/>
          </p:nvPr>
        </p:nvSpPr>
        <p:spPr>
          <a:xfrm>
            <a:off x="765025" y="2768959"/>
            <a:ext cx="9612971" cy="2923503"/>
          </a:xfrm>
        </p:spPr>
        <p:txBody>
          <a:bodyPr/>
          <a:lstStyle/>
          <a:p>
            <a:r>
              <a:rPr lang="en-US" dirty="0"/>
              <a:t>Paul Benoit, CES North Services</a:t>
            </a:r>
          </a:p>
          <a:p>
            <a:r>
              <a:rPr lang="en-US" dirty="0"/>
              <a:t>(575) 760-9002</a:t>
            </a:r>
          </a:p>
          <a:p>
            <a:r>
              <a:rPr lang="en-US" dirty="0"/>
              <a:t>paul@ces.org</a:t>
            </a:r>
          </a:p>
          <a:p>
            <a:r>
              <a:rPr lang="en-US" dirty="0"/>
              <a:t>Jim </a:t>
            </a:r>
            <a:r>
              <a:rPr lang="en-US" dirty="0" err="1"/>
              <a:t>Barentine</a:t>
            </a:r>
            <a:r>
              <a:rPr lang="en-US" dirty="0"/>
              <a:t>, CES South Services</a:t>
            </a:r>
          </a:p>
          <a:p>
            <a:r>
              <a:rPr lang="en-US" dirty="0"/>
              <a:t>(602) 689-0000 </a:t>
            </a:r>
          </a:p>
          <a:p>
            <a:r>
              <a:rPr lang="en-US" dirty="0"/>
              <a:t>jim@ces.org</a:t>
            </a:r>
          </a:p>
          <a:p>
            <a:endParaRPr lang="en-US" dirty="0"/>
          </a:p>
        </p:txBody>
      </p:sp>
    </p:spTree>
    <p:extLst>
      <p:ext uri="{BB962C8B-B14F-4D97-AF65-F5344CB8AC3E}">
        <p14:creationId xmlns:p14="http://schemas.microsoft.com/office/powerpoint/2010/main" val="2483801748"/>
      </p:ext>
    </p:extLst>
  </p:cSld>
  <p:clrMapOvr>
    <a:masterClrMapping/>
  </p:clrMapOvr>
</p:sld>
</file>

<file path=ppt/theme/theme1.xml><?xml version="1.0" encoding="utf-8"?>
<a:theme xmlns:a="http://schemas.openxmlformats.org/drawingml/2006/main" name="Crop">
  <a:themeElements>
    <a:clrScheme name="Custom 27">
      <a:dk1>
        <a:sysClr val="windowText" lastClr="000000"/>
      </a:dk1>
      <a:lt1>
        <a:sysClr val="window" lastClr="FFFFFF"/>
      </a:lt1>
      <a:dk2>
        <a:srgbClr val="1F497D"/>
      </a:dk2>
      <a:lt2>
        <a:srgbClr val="EEECE1"/>
      </a:lt2>
      <a:accent1>
        <a:srgbClr val="4F81BD"/>
      </a:accent1>
      <a:accent2>
        <a:srgbClr val="C0504D"/>
      </a:accent2>
      <a:accent3>
        <a:srgbClr val="76923C"/>
      </a:accent3>
      <a:accent4>
        <a:srgbClr val="8064A2"/>
      </a:accent4>
      <a:accent5>
        <a:srgbClr val="4BACC6"/>
      </a:accent5>
      <a:accent6>
        <a:srgbClr val="F79646"/>
      </a:accent6>
      <a:hlink>
        <a:srgbClr val="0000FF"/>
      </a:hlink>
      <a:folHlink>
        <a:srgbClr val="800080"/>
      </a:folHlink>
    </a:clrScheme>
    <a:fontScheme name="Custom 9">
      <a:majorFont>
        <a:latin typeface="Impact"/>
        <a:ea typeface=""/>
        <a:cs typeface=""/>
      </a:majorFont>
      <a:minorFont>
        <a:latin typeface="Arial"/>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tf22874644_win32_fixed" id="{558D5976-FB30-4A95-BB80-CA116B0EB176}" vid="{E687FBBE-46FC-480B-AF08-1C12C660A1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CF8A7998CF03498C7D1FF04493261C" ma:contentTypeVersion="13" ma:contentTypeDescription="Create a new document." ma:contentTypeScope="" ma:versionID="a720f8012aa5a7fcf317474d0c3388cb">
  <xsd:schema xmlns:xsd="http://www.w3.org/2001/XMLSchema" xmlns:xs="http://www.w3.org/2001/XMLSchema" xmlns:p="http://schemas.microsoft.com/office/2006/metadata/properties" xmlns:ns2="0855475f-777a-4953-b852-23ba586f2bf9" xmlns:ns3="fa4d4487-9b1e-45d4-94d9-8b18b06aa304" xmlns:ns4="18fbc037-1a3d-47a5-a17f-f690a1c14cd9" targetNamespace="http://schemas.microsoft.com/office/2006/metadata/properties" ma:root="true" ma:fieldsID="83c3f253d0eb09d58db4ebc6eb3720ef" ns2:_="" ns3:_="" ns4:_="">
    <xsd:import namespace="0855475f-777a-4953-b852-23ba586f2bf9"/>
    <xsd:import namespace="fa4d4487-9b1e-45d4-94d9-8b18b06aa304"/>
    <xsd:import namespace="18fbc037-1a3d-47a5-a17f-f690a1c14cd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5475f-777a-4953-b852-23ba586f2b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4d4487-9b1e-45d4-94d9-8b18b06aa3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fbc037-1a3d-47a5-a17f-f690a1c14cd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ad5ac63-7e51-4c18-a7da-eb10e4a823bf}" ma:internalName="TaxCatchAll" ma:showField="CatchAllData" ma:web="18fbc037-1a3d-47a5-a17f-f690a1c14c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8fbc037-1a3d-47a5-a17f-f690a1c14cd9" xsi:nil="true"/>
    <lcf76f155ced4ddcb4097134ff3c332f xmlns="0855475f-777a-4953-b852-23ba586f2bf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D4AE3B-E5C2-40B9-82EF-506D438F24F5}"/>
</file>

<file path=customXml/itemProps2.xml><?xml version="1.0" encoding="utf-8"?>
<ds:datastoreItem xmlns:ds="http://schemas.openxmlformats.org/officeDocument/2006/customXml" ds:itemID="{63E2FB8F-FBDB-405A-A6AC-9CF7C859199D}">
  <ds:schemaRefs>
    <ds:schemaRef ds:uri="http://schemas.microsoft.com/sharepoint/v3"/>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16c05727-aa75-4e4a-9b5f-8a80a1165891"/>
    <ds:schemaRef ds:uri="71af3243-3dd4-4a8d-8c0d-dd76da1f02a5"/>
    <ds:schemaRef ds:uri="230e9df3-be65-4c73-a93b-d1236ebd677e"/>
    <ds:schemaRef ds:uri="http://purl.org/dc/dcmitype/"/>
    <ds:schemaRef ds:uri="http://purl.org/dc/terms/"/>
  </ds:schemaRefs>
</ds:datastoreItem>
</file>

<file path=customXml/itemProps3.xml><?xml version="1.0" encoding="utf-8"?>
<ds:datastoreItem xmlns:ds="http://schemas.openxmlformats.org/officeDocument/2006/customXml" ds:itemID="{7FC2BBCC-A5B7-4DDE-8795-98160FD34D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Trading cards</Template>
  <TotalTime>2457</TotalTime>
  <Words>805</Words>
  <Application>Microsoft Office PowerPoint</Application>
  <PresentationFormat>Widescreen</PresentationFormat>
  <Paragraphs>69</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Franklin Gothic Book</vt:lpstr>
      <vt:lpstr>Impact</vt:lpstr>
      <vt:lpstr>Crop</vt:lpstr>
      <vt:lpstr> Navigating through the  Cooperative Educational Services  (CES) </vt:lpstr>
      <vt:lpstr>1.  Go to wwwces.org</vt:lpstr>
      <vt:lpstr>2.  In the upper right-hand corner, select        "Bluebook (for members only)"</vt:lpstr>
      <vt:lpstr>3. Select Turquoise "member Log in" button in upper right.</vt:lpstr>
      <vt:lpstr>4. On the Log-in screen, type in </vt:lpstr>
      <vt:lpstr>5. Once you are in, the bluebook will say</vt:lpstr>
      <vt:lpstr>6. You can now begin navigating through the bluebook to find vendors you might contact for various purchases you seek to complete. </vt:lpstr>
      <vt:lpstr> Category and Subcategory</vt:lpstr>
      <vt:lpstr>             Find your region- (Link above search box)</vt:lpstr>
      <vt:lpstr>                                 Regions</vt:lpstr>
      <vt:lpstr>                      Categories and Subcategories cont. </vt:lpstr>
      <vt:lpstr>10.  Category and Subcategory</vt:lpstr>
      <vt:lpstr>  Once you have filled in category subcategory and region</vt:lpstr>
      <vt:lpstr>7. To find information once you want to research a particular vendor click on the vendors name or logo</vt:lpstr>
      <vt:lpstr>                          You will find</vt:lpstr>
      <vt:lpstr>For Assistance, Please Contact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Places to obtain quotes for vehicles</dc:title>
  <dc:creator>Chavez, Elizabeth, ALTSD</dc:creator>
  <cp:lastModifiedBy>Chavez, Elizabeth, ALTSD</cp:lastModifiedBy>
  <cp:revision>5</cp:revision>
  <cp:lastPrinted>2022-08-03T14:32:57Z</cp:lastPrinted>
  <dcterms:created xsi:type="dcterms:W3CDTF">2022-08-02T19:40:00Z</dcterms:created>
  <dcterms:modified xsi:type="dcterms:W3CDTF">2022-10-14T16:04:28Z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